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2"/>
  </p:notesMasterIdLst>
  <p:sldIdLst>
    <p:sldId id="267" r:id="rId2"/>
    <p:sldId id="265" r:id="rId3"/>
    <p:sldId id="268" r:id="rId4"/>
    <p:sldId id="279" r:id="rId5"/>
    <p:sldId id="270" r:id="rId6"/>
    <p:sldId id="269" r:id="rId7"/>
    <p:sldId id="285" r:id="rId8"/>
    <p:sldId id="280" r:id="rId9"/>
    <p:sldId id="271" r:id="rId10"/>
    <p:sldId id="276" r:id="rId11"/>
    <p:sldId id="281" r:id="rId12"/>
    <p:sldId id="272" r:id="rId13"/>
    <p:sldId id="277" r:id="rId14"/>
    <p:sldId id="282" r:id="rId15"/>
    <p:sldId id="284" r:id="rId16"/>
    <p:sldId id="286" r:id="rId17"/>
    <p:sldId id="283" r:id="rId18"/>
    <p:sldId id="287" r:id="rId19"/>
    <p:sldId id="274" r:id="rId20"/>
    <p:sldId id="278" r:id="rId21"/>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ítulo" id="{1908E546-C119-A046-97C4-67074ABDE269}">
          <p14:sldIdLst>
            <p14:sldId id="267"/>
            <p14:sldId id="265"/>
            <p14:sldId id="268"/>
          </p14:sldIdLst>
        </p14:section>
        <p14:section name="Introducción" id="{4D35919E-5C15-E54D-8BB5-54355229AF7E}">
          <p14:sldIdLst>
            <p14:sldId id="279"/>
            <p14:sldId id="270"/>
            <p14:sldId id="269"/>
            <p14:sldId id="285"/>
          </p14:sldIdLst>
        </p14:section>
        <p14:section name="Métodos" id="{0BB3CD3F-A592-014B-BF25-EA5B6B34A9E1}">
          <p14:sldIdLst>
            <p14:sldId id="280"/>
            <p14:sldId id="271"/>
            <p14:sldId id="276"/>
          </p14:sldIdLst>
        </p14:section>
        <p14:section name="Resultados" id="{42EB6C0E-B64D-9A42-B88D-F902EDBF3F75}">
          <p14:sldIdLst>
            <p14:sldId id="281"/>
            <p14:sldId id="272"/>
            <p14:sldId id="277"/>
          </p14:sldIdLst>
        </p14:section>
        <p14:section name="Conclusiones" id="{FE6AD19F-31B0-264F-8DEC-CA36B7922D3A}">
          <p14:sldIdLst>
            <p14:sldId id="282"/>
            <p14:sldId id="284"/>
            <p14:sldId id="286"/>
            <p14:sldId id="283"/>
            <p14:sldId id="287"/>
            <p14:sldId id="274"/>
          </p14:sldIdLst>
        </p14:section>
        <p14:section name="Despedida" id="{6D589B18-F761-9843-BBF5-4079DAA34510}">
          <p14:sldIdLst>
            <p14:sldId id="27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E37"/>
    <a:srgbClr val="90C11F"/>
    <a:srgbClr val="006936"/>
    <a:srgbClr val="00905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05" autoAdjust="0"/>
    <p:restoredTop sz="94839" autoAdjust="0"/>
  </p:normalViewPr>
  <p:slideViewPr>
    <p:cSldViewPr snapToGrid="0">
      <p:cViewPr varScale="1">
        <p:scale>
          <a:sx n="79" d="100"/>
          <a:sy n="79" d="100"/>
        </p:scale>
        <p:origin x="78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is Alberto Rivera" userId="c6b97a3083b72b3b" providerId="LiveId" clId="{D30D64CB-C3D5-4106-B260-88F73F0BB408}"/>
    <pc:docChg chg="custSel addSld delSld modSld sldOrd modSection">
      <pc:chgData name="Luis Alberto Rivera" userId="c6b97a3083b72b3b" providerId="LiveId" clId="{D30D64CB-C3D5-4106-B260-88F73F0BB408}" dt="2023-11-21T17:44:07.942" v="43" actId="20577"/>
      <pc:docMkLst>
        <pc:docMk/>
      </pc:docMkLst>
      <pc:sldChg chg="addSp delSp modSp del mod">
        <pc:chgData name="Luis Alberto Rivera" userId="c6b97a3083b72b3b" providerId="LiveId" clId="{D30D64CB-C3D5-4106-B260-88F73F0BB408}" dt="2023-11-21T17:43:56.618" v="25" actId="47"/>
        <pc:sldMkLst>
          <pc:docMk/>
          <pc:sldMk cId="2319017012" sldId="273"/>
        </pc:sldMkLst>
        <pc:spChg chg="del">
          <ac:chgData name="Luis Alberto Rivera" userId="c6b97a3083b72b3b" providerId="LiveId" clId="{D30D64CB-C3D5-4106-B260-88F73F0BB408}" dt="2023-11-18T16:36:03.255" v="18" actId="478"/>
          <ac:spMkLst>
            <pc:docMk/>
            <pc:sldMk cId="2319017012" sldId="273"/>
            <ac:spMk id="2" creationId="{58B9EE46-5DAB-BB74-4927-E93C71C4E313}"/>
          </ac:spMkLst>
        </pc:spChg>
        <pc:spChg chg="mod">
          <ac:chgData name="Luis Alberto Rivera" userId="c6b97a3083b72b3b" providerId="LiveId" clId="{D30D64CB-C3D5-4106-B260-88F73F0BB408}" dt="2023-11-18T16:36:48.941" v="22" actId="14100"/>
          <ac:spMkLst>
            <pc:docMk/>
            <pc:sldMk cId="2319017012" sldId="273"/>
            <ac:spMk id="3" creationId="{DF4C49D0-7713-5DD4-3343-953A87DBF555}"/>
          </ac:spMkLst>
        </pc:spChg>
        <pc:spChg chg="add del mod">
          <ac:chgData name="Luis Alberto Rivera" userId="c6b97a3083b72b3b" providerId="LiveId" clId="{D30D64CB-C3D5-4106-B260-88F73F0BB408}" dt="2023-11-18T16:36:05.698" v="19" actId="478"/>
          <ac:spMkLst>
            <pc:docMk/>
            <pc:sldMk cId="2319017012" sldId="273"/>
            <ac:spMk id="7" creationId="{761BBDDF-A2CD-24ED-6AA9-3665F2686642}"/>
          </ac:spMkLst>
        </pc:spChg>
      </pc:sldChg>
      <pc:sldChg chg="modSp mod">
        <pc:chgData name="Luis Alberto Rivera" userId="c6b97a3083b72b3b" providerId="LiveId" clId="{D30D64CB-C3D5-4106-B260-88F73F0BB408}" dt="2023-11-21T17:44:07.942" v="43" actId="20577"/>
        <pc:sldMkLst>
          <pc:docMk/>
          <pc:sldMk cId="218045250" sldId="282"/>
        </pc:sldMkLst>
        <pc:spChg chg="mod">
          <ac:chgData name="Luis Alberto Rivera" userId="c6b97a3083b72b3b" providerId="LiveId" clId="{D30D64CB-C3D5-4106-B260-88F73F0BB408}" dt="2023-11-21T17:44:07.942" v="43" actId="20577"/>
          <ac:spMkLst>
            <pc:docMk/>
            <pc:sldMk cId="218045250" sldId="282"/>
            <ac:spMk id="4" creationId="{1CCB9132-FC13-1888-B40C-AF1EE0390E5E}"/>
          </ac:spMkLst>
        </pc:spChg>
      </pc:sldChg>
      <pc:sldChg chg="modSp mod">
        <pc:chgData name="Luis Alberto Rivera" userId="c6b97a3083b72b3b" providerId="LiveId" clId="{D30D64CB-C3D5-4106-B260-88F73F0BB408}" dt="2023-11-18T15:13:15.546" v="14" actId="20577"/>
        <pc:sldMkLst>
          <pc:docMk/>
          <pc:sldMk cId="3833671424" sldId="283"/>
        </pc:sldMkLst>
        <pc:spChg chg="mod">
          <ac:chgData name="Luis Alberto Rivera" userId="c6b97a3083b72b3b" providerId="LiveId" clId="{D30D64CB-C3D5-4106-B260-88F73F0BB408}" dt="2023-11-18T15:13:15.546" v="14" actId="20577"/>
          <ac:spMkLst>
            <pc:docMk/>
            <pc:sldMk cId="3833671424" sldId="283"/>
            <ac:spMk id="2" creationId="{58B9EE46-5DAB-BB74-4927-E93C71C4E313}"/>
          </ac:spMkLst>
        </pc:spChg>
      </pc:sldChg>
      <pc:sldChg chg="add ord">
        <pc:chgData name="Luis Alberto Rivera" userId="c6b97a3083b72b3b" providerId="LiveId" clId="{D30D64CB-C3D5-4106-B260-88F73F0BB408}" dt="2023-11-18T16:37:04.469" v="24"/>
        <pc:sldMkLst>
          <pc:docMk/>
          <pc:sldMk cId="459971678" sldId="284"/>
        </pc:sldMkLst>
      </pc:sldChg>
    </pc:docChg>
  </pc:docChgLst>
</pc:chgInfo>
</file>

<file path=ppt/media/image3.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907E6D-5829-DB4C-ADB3-134658977009}" type="datetimeFigureOut">
              <a:rPr lang="es-ES_tradnl" smtClean="0"/>
              <a:t>22/11/2023</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531A8E-F012-F940-9A4B-F0F89888373B}" type="slidenum">
              <a:rPr lang="es-ES_tradnl" smtClean="0"/>
              <a:t>‹Nº›</a:t>
            </a:fld>
            <a:endParaRPr lang="es-ES_tradnl"/>
          </a:p>
        </p:txBody>
      </p:sp>
    </p:spTree>
    <p:extLst>
      <p:ext uri="{BB962C8B-B14F-4D97-AF65-F5344CB8AC3E}">
        <p14:creationId xmlns:p14="http://schemas.microsoft.com/office/powerpoint/2010/main" val="24177062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rgbClr val="006936"/>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BDED2D-8A12-E8AC-7A2C-E8B6B8AF50D9}"/>
              </a:ext>
            </a:extLst>
          </p:cNvPr>
          <p:cNvPicPr>
            <a:picLocks noChangeAspect="1"/>
          </p:cNvPicPr>
          <p:nvPr userDrawn="1"/>
        </p:nvPicPr>
        <p:blipFill rotWithShape="1">
          <a:blip r:embed="rId2">
            <a:lum bright="100000" contrast="-14000"/>
          </a:blip>
          <a:srcRect l="11992" t="42342" r="12408" b="40771"/>
          <a:stretch/>
        </p:blipFill>
        <p:spPr>
          <a:xfrm>
            <a:off x="51955" y="114300"/>
            <a:ext cx="1859973" cy="415475"/>
          </a:xfrm>
          <a:prstGeom prst="rect">
            <a:avLst/>
          </a:prstGeom>
        </p:spPr>
      </p:pic>
      <p:pic>
        <p:nvPicPr>
          <p:cNvPr id="7" name="Picture 6">
            <a:extLst>
              <a:ext uri="{FF2B5EF4-FFF2-40B4-BE49-F238E27FC236}">
                <a16:creationId xmlns:a16="http://schemas.microsoft.com/office/drawing/2014/main" id="{9FCDBBBC-420F-06DF-4619-BED221E2CEBA}"/>
              </a:ext>
            </a:extLst>
          </p:cNvPr>
          <p:cNvPicPr>
            <a:picLocks noChangeAspect="1"/>
          </p:cNvPicPr>
          <p:nvPr userDrawn="1"/>
        </p:nvPicPr>
        <p:blipFill rotWithShape="1">
          <a:blip r:embed="rId3">
            <a:lum bright="23000" contrast="-21000"/>
            <a:alphaModFix amt="30000"/>
          </a:blip>
          <a:srcRect l="36887" t="26368" r="38371" b="26620"/>
          <a:stretch/>
        </p:blipFill>
        <p:spPr>
          <a:xfrm>
            <a:off x="7408714" y="-160773"/>
            <a:ext cx="4742114" cy="6962632"/>
          </a:xfrm>
          <a:prstGeom prst="rect">
            <a:avLst/>
          </a:prstGeom>
          <a:noFill/>
        </p:spPr>
      </p:pic>
      <p:sp>
        <p:nvSpPr>
          <p:cNvPr id="16" name="Titel 1">
            <a:extLst>
              <a:ext uri="{FF2B5EF4-FFF2-40B4-BE49-F238E27FC236}">
                <a16:creationId xmlns:a16="http://schemas.microsoft.com/office/drawing/2014/main" id="{170CF25E-ABDA-D86C-82C0-4D87926E1877}"/>
              </a:ext>
            </a:extLst>
          </p:cNvPr>
          <p:cNvSpPr>
            <a:spLocks noGrp="1"/>
          </p:cNvSpPr>
          <p:nvPr>
            <p:ph type="ctrTitle" hasCustomPrompt="1"/>
          </p:nvPr>
        </p:nvSpPr>
        <p:spPr bwMode="white">
          <a:xfrm>
            <a:off x="151511" y="1398868"/>
            <a:ext cx="11341100" cy="1440000"/>
          </a:xfrm>
        </p:spPr>
        <p:txBody>
          <a:bodyPr anchor="t" anchorCtr="0"/>
          <a:lstStyle>
            <a:lvl1pPr algn="l">
              <a:lnSpc>
                <a:spcPct val="100000"/>
              </a:lnSpc>
              <a:defRPr sz="4800">
                <a:solidFill>
                  <a:schemeClr val="bg2"/>
                </a:solidFill>
              </a:defRPr>
            </a:lvl1pPr>
          </a:lstStyle>
          <a:p>
            <a:r>
              <a:rPr lang="es-ES_tradnl" dirty="0"/>
              <a:t>Título de proyecto: con escudo de la</a:t>
            </a:r>
            <a:br>
              <a:rPr lang="es-ES_tradnl" dirty="0"/>
            </a:br>
            <a:r>
              <a:rPr lang="es-ES_tradnl" dirty="0"/>
              <a:t>Universidad</a:t>
            </a:r>
            <a:endParaRPr lang="de-DE" dirty="0"/>
          </a:p>
        </p:txBody>
      </p:sp>
      <p:sp>
        <p:nvSpPr>
          <p:cNvPr id="17" name="Untertitel 2">
            <a:extLst>
              <a:ext uri="{FF2B5EF4-FFF2-40B4-BE49-F238E27FC236}">
                <a16:creationId xmlns:a16="http://schemas.microsoft.com/office/drawing/2014/main" id="{41A49D48-BEA2-5026-0B04-C5187879F44F}"/>
              </a:ext>
            </a:extLst>
          </p:cNvPr>
          <p:cNvSpPr>
            <a:spLocks noGrp="1"/>
          </p:cNvSpPr>
          <p:nvPr>
            <p:ph type="subTitle" idx="1" hasCustomPrompt="1"/>
          </p:nvPr>
        </p:nvSpPr>
        <p:spPr bwMode="white">
          <a:xfrm>
            <a:off x="151511" y="2946680"/>
            <a:ext cx="11341100" cy="972000"/>
          </a:xfrm>
          <a:noFill/>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err="1"/>
              <a:t>Nombre</a:t>
            </a:r>
            <a:r>
              <a:rPr lang="en-US" dirty="0"/>
              <a:t> del </a:t>
            </a:r>
            <a:r>
              <a:rPr lang="en-US" dirty="0" err="1"/>
              <a:t>estudiante</a:t>
            </a:r>
            <a:endParaRPr lang="de-DE" dirty="0"/>
          </a:p>
        </p:txBody>
      </p:sp>
      <p:sp>
        <p:nvSpPr>
          <p:cNvPr id="18" name="Textplatzhalter 7">
            <a:extLst>
              <a:ext uri="{FF2B5EF4-FFF2-40B4-BE49-F238E27FC236}">
                <a16:creationId xmlns:a16="http://schemas.microsoft.com/office/drawing/2014/main" id="{8FA1D1ED-F5D8-0BF3-1CAE-E4B5D121E68D}"/>
              </a:ext>
            </a:extLst>
          </p:cNvPr>
          <p:cNvSpPr>
            <a:spLocks noGrp="1"/>
          </p:cNvSpPr>
          <p:nvPr>
            <p:ph type="body" sz="quarter" idx="13" hasCustomPrompt="1"/>
          </p:nvPr>
        </p:nvSpPr>
        <p:spPr bwMode="white">
          <a:xfrm>
            <a:off x="151511" y="4366586"/>
            <a:ext cx="8532812" cy="1692000"/>
          </a:xfrm>
        </p:spPr>
        <p:txBody>
          <a:bodyPr anchor="b" anchorCtr="0"/>
          <a:lstStyle>
            <a:lvl1pPr marL="0" indent="0">
              <a:lnSpc>
                <a:spcPct val="100000"/>
              </a:lnSpc>
              <a:spcBef>
                <a:spcPts val="0"/>
              </a:spcBef>
              <a:spcAft>
                <a:spcPts val="0"/>
              </a:spcAft>
              <a:buNone/>
              <a:defRPr>
                <a:solidFill>
                  <a:schemeClr val="bg1"/>
                </a:solidFill>
                <a:latin typeface="Arial" panose="020B0604020202020204" pitchFamily="34" charset="0"/>
                <a:cs typeface="Arial" panose="020B0604020202020204" pitchFamily="34" charset="0"/>
              </a:defRPr>
            </a:lvl1pPr>
            <a:lvl2pPr marL="0" indent="0">
              <a:lnSpc>
                <a:spcPct val="100000"/>
              </a:lnSpc>
              <a:spcBef>
                <a:spcPts val="0"/>
              </a:spcBef>
              <a:spcAft>
                <a:spcPts val="0"/>
              </a:spcAft>
              <a:buNone/>
              <a:defRPr>
                <a:solidFill>
                  <a:schemeClr val="bg2"/>
                </a:solidFill>
                <a:latin typeface="Arial" panose="020B0604020202020204" pitchFamily="34" charset="0"/>
                <a:cs typeface="Arial" panose="020B0604020202020204" pitchFamily="34" charset="0"/>
              </a:defRPr>
            </a:lvl2pPr>
            <a:lvl3pPr marL="0" indent="0">
              <a:lnSpc>
                <a:spcPct val="100000"/>
              </a:lnSpc>
              <a:spcBef>
                <a:spcPts val="0"/>
              </a:spcBef>
              <a:spcAft>
                <a:spcPts val="0"/>
              </a:spcAft>
              <a:buNone/>
              <a:defRPr>
                <a:solidFill>
                  <a:schemeClr val="bg2"/>
                </a:solidFill>
                <a:latin typeface="Arial" panose="020B0604020202020204" pitchFamily="34" charset="0"/>
                <a:cs typeface="Arial" panose="020B0604020202020204" pitchFamily="34" charset="0"/>
              </a:defRPr>
            </a:lvl3pPr>
            <a:lvl4pPr marL="0" indent="0">
              <a:lnSpc>
                <a:spcPct val="100000"/>
              </a:lnSpc>
              <a:spcBef>
                <a:spcPts val="0"/>
              </a:spcBef>
              <a:spcAft>
                <a:spcPts val="0"/>
              </a:spcAft>
              <a:buNone/>
              <a:defRPr>
                <a:solidFill>
                  <a:schemeClr val="bg2"/>
                </a:solidFill>
                <a:latin typeface="Arial" panose="020B0604020202020204" pitchFamily="34" charset="0"/>
                <a:cs typeface="Arial" panose="020B0604020202020204" pitchFamily="34" charset="0"/>
              </a:defRPr>
            </a:lvl4pPr>
            <a:lvl5pPr marL="0" indent="0">
              <a:lnSpc>
                <a:spcPct val="100000"/>
              </a:lnSpc>
              <a:spcBef>
                <a:spcPts val="0"/>
              </a:spcBef>
              <a:spcAft>
                <a:spcPts val="0"/>
              </a:spcAft>
              <a:buNone/>
              <a:defRPr>
                <a:solidFill>
                  <a:schemeClr val="bg2"/>
                </a:solidFill>
                <a:latin typeface="Arial" panose="020B0604020202020204" pitchFamily="34" charset="0"/>
                <a:cs typeface="Arial" panose="020B0604020202020204" pitchFamily="34" charset="0"/>
              </a:defRPr>
            </a:lvl5pPr>
          </a:lstStyle>
          <a:p>
            <a:pPr lvl="0"/>
            <a:r>
              <a:rPr lang="en-US" dirty="0"/>
              <a:t>Edit Master text styles</a:t>
            </a:r>
          </a:p>
        </p:txBody>
      </p:sp>
    </p:spTree>
    <p:extLst>
      <p:ext uri="{BB962C8B-B14F-4D97-AF65-F5344CB8AC3E}">
        <p14:creationId xmlns:p14="http://schemas.microsoft.com/office/powerpoint/2010/main" val="1779516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F4D87-90B4-0B1C-11C3-5BCF04629111}"/>
              </a:ext>
            </a:extLst>
          </p:cNvPr>
          <p:cNvSpPr>
            <a:spLocks noGrp="1"/>
          </p:cNvSpPr>
          <p:nvPr>
            <p:ph type="title"/>
          </p:nvPr>
        </p:nvSpPr>
        <p:spPr/>
        <p:txBody>
          <a:bodyPr/>
          <a:lstStyle>
            <a:lvl1pPr>
              <a:defRPr>
                <a:solidFill>
                  <a:srgbClr val="006936"/>
                </a:solidFill>
              </a:defRPr>
            </a:lvl1pPr>
          </a:lstStyle>
          <a:p>
            <a:r>
              <a:rPr lang="en-GB" dirty="0"/>
              <a:t>Click to edit Master title style</a:t>
            </a:r>
            <a:endParaRPr lang="es-ES_tradnl" dirty="0"/>
          </a:p>
        </p:txBody>
      </p:sp>
      <p:sp>
        <p:nvSpPr>
          <p:cNvPr id="3" name="Date Placeholder 2">
            <a:extLst>
              <a:ext uri="{FF2B5EF4-FFF2-40B4-BE49-F238E27FC236}">
                <a16:creationId xmlns:a16="http://schemas.microsoft.com/office/drawing/2014/main" id="{DA7E06AD-9D40-DCBB-24A6-61D5E2D44C06}"/>
              </a:ext>
            </a:extLst>
          </p:cNvPr>
          <p:cNvSpPr>
            <a:spLocks noGrp="1"/>
          </p:cNvSpPr>
          <p:nvPr>
            <p:ph type="dt" sz="half" idx="10"/>
          </p:nvPr>
        </p:nvSpPr>
        <p:spPr>
          <a:xfrm>
            <a:off x="4724400" y="6310312"/>
            <a:ext cx="2743200" cy="365125"/>
          </a:xfrm>
        </p:spPr>
        <p:txBody>
          <a:bodyPr/>
          <a:lstStyle/>
          <a:p>
            <a:fld id="{4723CD40-2C9E-C140-AAE7-72BBB851090D}" type="datetime1">
              <a:rPr lang="de-DE" smtClean="0"/>
              <a:t>22.11.2023</a:t>
            </a:fld>
            <a:endParaRPr lang="es-ES_tradnl"/>
          </a:p>
        </p:txBody>
      </p:sp>
      <p:sp>
        <p:nvSpPr>
          <p:cNvPr id="5" name="Slide Number Placeholder 4">
            <a:extLst>
              <a:ext uri="{FF2B5EF4-FFF2-40B4-BE49-F238E27FC236}">
                <a16:creationId xmlns:a16="http://schemas.microsoft.com/office/drawing/2014/main" id="{A23EF038-6F49-FF69-7E3D-0BDD321A760A}"/>
              </a:ext>
            </a:extLst>
          </p:cNvPr>
          <p:cNvSpPr>
            <a:spLocks noGrp="1"/>
          </p:cNvSpPr>
          <p:nvPr>
            <p:ph type="sldNum" sz="quarter" idx="12"/>
          </p:nvPr>
        </p:nvSpPr>
        <p:spPr/>
        <p:txBody>
          <a:bodyPr/>
          <a:lstStyle/>
          <a:p>
            <a:fld id="{86187285-8FD8-0B42-9EF1-8B032D8EAAB8}" type="slidenum">
              <a:rPr lang="es-ES_tradnl" smtClean="0"/>
              <a:t>‹Nº›</a:t>
            </a:fld>
            <a:endParaRPr lang="es-ES_tradnl"/>
          </a:p>
        </p:txBody>
      </p:sp>
      <p:pic>
        <p:nvPicPr>
          <p:cNvPr id="6" name="Picture 5">
            <a:extLst>
              <a:ext uri="{FF2B5EF4-FFF2-40B4-BE49-F238E27FC236}">
                <a16:creationId xmlns:a16="http://schemas.microsoft.com/office/drawing/2014/main" id="{3068D0E1-AFE1-79A9-9E41-6E97B2AE1FFB}"/>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spTree>
    <p:extLst>
      <p:ext uri="{BB962C8B-B14F-4D97-AF65-F5344CB8AC3E}">
        <p14:creationId xmlns:p14="http://schemas.microsoft.com/office/powerpoint/2010/main" val="478231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7022FD-5808-795E-7458-8578EFDEDACE}"/>
              </a:ext>
            </a:extLst>
          </p:cNvPr>
          <p:cNvSpPr>
            <a:spLocks noGrp="1"/>
          </p:cNvSpPr>
          <p:nvPr>
            <p:ph type="dt" sz="half" idx="10"/>
          </p:nvPr>
        </p:nvSpPr>
        <p:spPr>
          <a:xfrm>
            <a:off x="4724400" y="6362142"/>
            <a:ext cx="2743200" cy="365125"/>
          </a:xfrm>
        </p:spPr>
        <p:txBody>
          <a:bodyPr/>
          <a:lstStyle/>
          <a:p>
            <a:fld id="{7637C48B-ABAE-264E-AE00-45708B44AD3C}" type="datetime1">
              <a:rPr lang="de-DE" smtClean="0"/>
              <a:t>22.11.2023</a:t>
            </a:fld>
            <a:endParaRPr lang="es-ES_tradnl"/>
          </a:p>
        </p:txBody>
      </p:sp>
      <p:sp>
        <p:nvSpPr>
          <p:cNvPr id="4" name="Slide Number Placeholder 3">
            <a:extLst>
              <a:ext uri="{FF2B5EF4-FFF2-40B4-BE49-F238E27FC236}">
                <a16:creationId xmlns:a16="http://schemas.microsoft.com/office/drawing/2014/main" id="{F0DA1238-9C87-2B97-FDA5-70B20A364CE8}"/>
              </a:ext>
            </a:extLst>
          </p:cNvPr>
          <p:cNvSpPr>
            <a:spLocks noGrp="1"/>
          </p:cNvSpPr>
          <p:nvPr>
            <p:ph type="sldNum" sz="quarter" idx="12"/>
          </p:nvPr>
        </p:nvSpPr>
        <p:spPr/>
        <p:txBody>
          <a:bodyPr/>
          <a:lstStyle/>
          <a:p>
            <a:fld id="{86187285-8FD8-0B42-9EF1-8B032D8EAAB8}" type="slidenum">
              <a:rPr lang="es-ES_tradnl" smtClean="0"/>
              <a:t>‹Nº›</a:t>
            </a:fld>
            <a:endParaRPr lang="es-ES_tradnl"/>
          </a:p>
        </p:txBody>
      </p:sp>
      <p:pic>
        <p:nvPicPr>
          <p:cNvPr id="5" name="Picture 4">
            <a:extLst>
              <a:ext uri="{FF2B5EF4-FFF2-40B4-BE49-F238E27FC236}">
                <a16:creationId xmlns:a16="http://schemas.microsoft.com/office/drawing/2014/main" id="{402A609C-C99E-CF40-B876-33ACDED11488}"/>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spTree>
    <p:extLst>
      <p:ext uri="{BB962C8B-B14F-4D97-AF65-F5344CB8AC3E}">
        <p14:creationId xmlns:p14="http://schemas.microsoft.com/office/powerpoint/2010/main" val="10267299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CAE09-D634-1007-B152-2F57B7D431B4}"/>
              </a:ext>
            </a:extLst>
          </p:cNvPr>
          <p:cNvSpPr>
            <a:spLocks noGrp="1"/>
          </p:cNvSpPr>
          <p:nvPr>
            <p:ph type="title"/>
          </p:nvPr>
        </p:nvSpPr>
        <p:spPr>
          <a:xfrm>
            <a:off x="839788" y="457200"/>
            <a:ext cx="10590212" cy="1005840"/>
          </a:xfrm>
        </p:spPr>
        <p:txBody>
          <a:bodyPr anchor="b"/>
          <a:lstStyle>
            <a:lvl1pPr>
              <a:defRPr sz="3200">
                <a:solidFill>
                  <a:srgbClr val="006936"/>
                </a:solidFill>
              </a:defRPr>
            </a:lvl1pPr>
          </a:lstStyle>
          <a:p>
            <a:r>
              <a:rPr lang="en-GB" dirty="0"/>
              <a:t>Click to edit Master title style</a:t>
            </a:r>
            <a:endParaRPr lang="es-ES_tradnl" dirty="0"/>
          </a:p>
        </p:txBody>
      </p:sp>
      <p:sp>
        <p:nvSpPr>
          <p:cNvPr id="3" name="Content Placeholder 2">
            <a:extLst>
              <a:ext uri="{FF2B5EF4-FFF2-40B4-BE49-F238E27FC236}">
                <a16:creationId xmlns:a16="http://schemas.microsoft.com/office/drawing/2014/main" id="{F8540917-DD42-3215-89F6-0BE9B6394847}"/>
              </a:ext>
            </a:extLst>
          </p:cNvPr>
          <p:cNvSpPr>
            <a:spLocks noGrp="1"/>
          </p:cNvSpPr>
          <p:nvPr>
            <p:ph idx="1"/>
          </p:nvPr>
        </p:nvSpPr>
        <p:spPr>
          <a:xfrm>
            <a:off x="3524596" y="1695797"/>
            <a:ext cx="7905404" cy="4165254"/>
          </a:xfrm>
        </p:spPr>
        <p:txBody>
          <a:bodyPr/>
          <a:lstStyle>
            <a:lvl1pPr marL="0" indent="0">
              <a:buNone/>
              <a:defRPr sz="3200">
                <a:solidFill>
                  <a:srgbClr val="006936"/>
                </a:solidFill>
              </a:defRPr>
            </a:lvl1pPr>
            <a:lvl2pPr marL="457200" indent="0">
              <a:buNone/>
              <a:defRPr sz="2800">
                <a:solidFill>
                  <a:schemeClr val="tx1"/>
                </a:solidFill>
              </a:defRPr>
            </a:lvl2pPr>
            <a:lvl3pPr marL="914400" indent="0">
              <a:buNone/>
              <a:defRPr sz="2400">
                <a:solidFill>
                  <a:schemeClr val="tx1"/>
                </a:solidFill>
              </a:defRPr>
            </a:lvl3pPr>
            <a:lvl4pPr marL="1371600" indent="0">
              <a:buNone/>
              <a:defRPr sz="2000">
                <a:solidFill>
                  <a:schemeClr val="tx1"/>
                </a:solidFill>
              </a:defRPr>
            </a:lvl4pPr>
            <a:lvl5pPr marL="1828800" indent="0">
              <a:buNone/>
              <a:defRPr sz="2000">
                <a:solidFill>
                  <a:schemeClr val="tx1"/>
                </a:solidFill>
              </a:defRPr>
            </a:lvl5pPr>
            <a:lvl6pPr>
              <a:defRPr sz="2000"/>
            </a:lvl6pPr>
            <a:lvl7pPr>
              <a:defRPr sz="2000"/>
            </a:lvl7pPr>
            <a:lvl8pPr>
              <a:defRPr sz="2000"/>
            </a:lvl8pPr>
            <a:lvl9pPr>
              <a:defRPr sz="2000"/>
            </a:lvl9pPr>
          </a:lstStyle>
          <a:p>
            <a:pPr lvl="0"/>
            <a:endParaRPr lang="en-GB" dirty="0"/>
          </a:p>
        </p:txBody>
      </p:sp>
      <p:sp>
        <p:nvSpPr>
          <p:cNvPr id="4" name="Text Placeholder 3">
            <a:extLst>
              <a:ext uri="{FF2B5EF4-FFF2-40B4-BE49-F238E27FC236}">
                <a16:creationId xmlns:a16="http://schemas.microsoft.com/office/drawing/2014/main" id="{B4D178A5-2774-4BED-BB3E-FB788C9B62AE}"/>
              </a:ext>
            </a:extLst>
          </p:cNvPr>
          <p:cNvSpPr>
            <a:spLocks noGrp="1"/>
          </p:cNvSpPr>
          <p:nvPr>
            <p:ph type="body" sz="half" idx="2"/>
          </p:nvPr>
        </p:nvSpPr>
        <p:spPr>
          <a:xfrm>
            <a:off x="839788" y="1695797"/>
            <a:ext cx="2560117" cy="1371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D5A0CC1-F66A-7A69-3B37-0D93F44A7497}"/>
              </a:ext>
            </a:extLst>
          </p:cNvPr>
          <p:cNvSpPr>
            <a:spLocks noGrp="1"/>
          </p:cNvSpPr>
          <p:nvPr>
            <p:ph type="dt" sz="half" idx="10"/>
          </p:nvPr>
        </p:nvSpPr>
        <p:spPr>
          <a:xfrm>
            <a:off x="4724400" y="6321948"/>
            <a:ext cx="2743200" cy="365125"/>
          </a:xfrm>
        </p:spPr>
        <p:txBody>
          <a:bodyPr/>
          <a:lstStyle/>
          <a:p>
            <a:fld id="{90FC712D-FACC-A54E-A525-701DE29FC062}" type="datetime1">
              <a:rPr lang="de-DE" smtClean="0"/>
              <a:t>22.11.2023</a:t>
            </a:fld>
            <a:endParaRPr lang="es-ES_tradnl"/>
          </a:p>
        </p:txBody>
      </p:sp>
      <p:sp>
        <p:nvSpPr>
          <p:cNvPr id="7" name="Slide Number Placeholder 6">
            <a:extLst>
              <a:ext uri="{FF2B5EF4-FFF2-40B4-BE49-F238E27FC236}">
                <a16:creationId xmlns:a16="http://schemas.microsoft.com/office/drawing/2014/main" id="{0C7EC80D-B0F8-DC28-58D2-33BA96DC7C8E}"/>
              </a:ext>
            </a:extLst>
          </p:cNvPr>
          <p:cNvSpPr>
            <a:spLocks noGrp="1"/>
          </p:cNvSpPr>
          <p:nvPr>
            <p:ph type="sldNum" sz="quarter" idx="12"/>
          </p:nvPr>
        </p:nvSpPr>
        <p:spPr/>
        <p:txBody>
          <a:bodyPr/>
          <a:lstStyle/>
          <a:p>
            <a:fld id="{86187285-8FD8-0B42-9EF1-8B032D8EAAB8}" type="slidenum">
              <a:rPr lang="es-ES_tradnl" smtClean="0"/>
              <a:t>‹Nº›</a:t>
            </a:fld>
            <a:endParaRPr lang="es-ES_tradnl"/>
          </a:p>
        </p:txBody>
      </p:sp>
      <p:pic>
        <p:nvPicPr>
          <p:cNvPr id="8" name="Picture 7">
            <a:extLst>
              <a:ext uri="{FF2B5EF4-FFF2-40B4-BE49-F238E27FC236}">
                <a16:creationId xmlns:a16="http://schemas.microsoft.com/office/drawing/2014/main" id="{85527443-F055-D573-CD7E-A8EB78B0AB4D}"/>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spTree>
    <p:extLst>
      <p:ext uri="{BB962C8B-B14F-4D97-AF65-F5344CB8AC3E}">
        <p14:creationId xmlns:p14="http://schemas.microsoft.com/office/powerpoint/2010/main" val="17601631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24B821-DDD8-EFA7-1D8C-238974F7AD78}"/>
              </a:ext>
            </a:extLst>
          </p:cNvPr>
          <p:cNvSpPr>
            <a:spLocks noGrp="1"/>
          </p:cNvSpPr>
          <p:nvPr>
            <p:ph type="title"/>
          </p:nvPr>
        </p:nvSpPr>
        <p:spPr>
          <a:xfrm>
            <a:off x="839788" y="457200"/>
            <a:ext cx="3932237" cy="1600200"/>
          </a:xfrm>
        </p:spPr>
        <p:txBody>
          <a:bodyPr anchor="b"/>
          <a:lstStyle>
            <a:lvl1pPr>
              <a:defRPr sz="3200">
                <a:solidFill>
                  <a:srgbClr val="006936"/>
                </a:solidFill>
              </a:defRPr>
            </a:lvl1pPr>
          </a:lstStyle>
          <a:p>
            <a:r>
              <a:rPr lang="en-GB"/>
              <a:t>Click to edit Master title style</a:t>
            </a:r>
            <a:endParaRPr lang="es-ES_tradnl"/>
          </a:p>
        </p:txBody>
      </p:sp>
      <p:sp>
        <p:nvSpPr>
          <p:cNvPr id="3" name="Picture Placeholder 2">
            <a:extLst>
              <a:ext uri="{FF2B5EF4-FFF2-40B4-BE49-F238E27FC236}">
                <a16:creationId xmlns:a16="http://schemas.microsoft.com/office/drawing/2014/main" id="{EE940DFA-B43F-197B-A0C7-0CE6B135A4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Text Placeholder 3">
            <a:extLst>
              <a:ext uri="{FF2B5EF4-FFF2-40B4-BE49-F238E27FC236}">
                <a16:creationId xmlns:a16="http://schemas.microsoft.com/office/drawing/2014/main" id="{7231629B-9561-49DB-E903-4D0579A8CF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E0DCE69-EB65-2FA9-56F9-8F3B6D79E9EB}"/>
              </a:ext>
            </a:extLst>
          </p:cNvPr>
          <p:cNvSpPr>
            <a:spLocks noGrp="1"/>
          </p:cNvSpPr>
          <p:nvPr>
            <p:ph type="dt" sz="half" idx="10"/>
          </p:nvPr>
        </p:nvSpPr>
        <p:spPr>
          <a:xfrm>
            <a:off x="4724400" y="6356350"/>
            <a:ext cx="2743200" cy="365125"/>
          </a:xfrm>
        </p:spPr>
        <p:txBody>
          <a:bodyPr/>
          <a:lstStyle/>
          <a:p>
            <a:fld id="{9D736082-4F3C-E540-97D0-5DF4EDB5494A}" type="datetime1">
              <a:rPr lang="de-DE" smtClean="0"/>
              <a:t>22.11.2023</a:t>
            </a:fld>
            <a:endParaRPr lang="es-ES_tradnl"/>
          </a:p>
        </p:txBody>
      </p:sp>
      <p:sp>
        <p:nvSpPr>
          <p:cNvPr id="7" name="Slide Number Placeholder 6">
            <a:extLst>
              <a:ext uri="{FF2B5EF4-FFF2-40B4-BE49-F238E27FC236}">
                <a16:creationId xmlns:a16="http://schemas.microsoft.com/office/drawing/2014/main" id="{A93A6E0D-FFDF-DF47-00C3-65288E16DB4D}"/>
              </a:ext>
            </a:extLst>
          </p:cNvPr>
          <p:cNvSpPr>
            <a:spLocks noGrp="1"/>
          </p:cNvSpPr>
          <p:nvPr>
            <p:ph type="sldNum" sz="quarter" idx="12"/>
          </p:nvPr>
        </p:nvSpPr>
        <p:spPr/>
        <p:txBody>
          <a:bodyPr/>
          <a:lstStyle/>
          <a:p>
            <a:fld id="{86187285-8FD8-0B42-9EF1-8B032D8EAAB8}" type="slidenum">
              <a:rPr lang="es-ES_tradnl" smtClean="0"/>
              <a:t>‹Nº›</a:t>
            </a:fld>
            <a:endParaRPr lang="es-ES_tradnl"/>
          </a:p>
        </p:txBody>
      </p:sp>
      <p:pic>
        <p:nvPicPr>
          <p:cNvPr id="8" name="Picture 7">
            <a:extLst>
              <a:ext uri="{FF2B5EF4-FFF2-40B4-BE49-F238E27FC236}">
                <a16:creationId xmlns:a16="http://schemas.microsoft.com/office/drawing/2014/main" id="{B13E7EE3-FECA-B6FE-2BA9-8346F085C7A8}"/>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spTree>
    <p:extLst>
      <p:ext uri="{BB962C8B-B14F-4D97-AF65-F5344CB8AC3E}">
        <p14:creationId xmlns:p14="http://schemas.microsoft.com/office/powerpoint/2010/main" val="2394419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8DEED-60C2-DA47-90B2-3328E27C9254}"/>
              </a:ext>
            </a:extLst>
          </p:cNvPr>
          <p:cNvSpPr>
            <a:spLocks noGrp="1"/>
          </p:cNvSpPr>
          <p:nvPr>
            <p:ph type="title"/>
          </p:nvPr>
        </p:nvSpPr>
        <p:spPr/>
        <p:txBody>
          <a:bodyPr/>
          <a:lstStyle>
            <a:lvl1pPr>
              <a:defRPr>
                <a:solidFill>
                  <a:srgbClr val="006936"/>
                </a:solidFill>
              </a:defRPr>
            </a:lvl1pPr>
          </a:lstStyle>
          <a:p>
            <a:r>
              <a:rPr lang="en-GB"/>
              <a:t>Click to edit Master title style</a:t>
            </a:r>
            <a:endParaRPr lang="es-ES_tradnl"/>
          </a:p>
        </p:txBody>
      </p:sp>
      <p:sp>
        <p:nvSpPr>
          <p:cNvPr id="3" name="Vertical Text Placeholder 2">
            <a:extLst>
              <a:ext uri="{FF2B5EF4-FFF2-40B4-BE49-F238E27FC236}">
                <a16:creationId xmlns:a16="http://schemas.microsoft.com/office/drawing/2014/main" id="{94E712BD-104E-98A3-31CB-924F8DA78820}"/>
              </a:ext>
            </a:extLst>
          </p:cNvPr>
          <p:cNvSpPr>
            <a:spLocks noGrp="1"/>
          </p:cNvSpPr>
          <p:nvPr>
            <p:ph type="body" orient="vert" idx="1"/>
          </p:nvPr>
        </p:nvSpPr>
        <p:spPr/>
        <p:txBody>
          <a:bodyPr vert="eaVert"/>
          <a:lstStyle>
            <a:lvl1pPr>
              <a:defRPr>
                <a:solidFill>
                  <a:srgbClr val="006936"/>
                </a:solidFill>
              </a:defRPr>
            </a:lvl1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s-ES_tradnl" dirty="0"/>
          </a:p>
        </p:txBody>
      </p:sp>
      <p:sp>
        <p:nvSpPr>
          <p:cNvPr id="4" name="Date Placeholder 3">
            <a:extLst>
              <a:ext uri="{FF2B5EF4-FFF2-40B4-BE49-F238E27FC236}">
                <a16:creationId xmlns:a16="http://schemas.microsoft.com/office/drawing/2014/main" id="{8AE04958-B851-6175-F792-FE56F451C636}"/>
              </a:ext>
            </a:extLst>
          </p:cNvPr>
          <p:cNvSpPr>
            <a:spLocks noGrp="1"/>
          </p:cNvSpPr>
          <p:nvPr>
            <p:ph type="dt" sz="half" idx="10"/>
          </p:nvPr>
        </p:nvSpPr>
        <p:spPr>
          <a:xfrm>
            <a:off x="4724400" y="6372190"/>
            <a:ext cx="2743200" cy="365125"/>
          </a:xfrm>
        </p:spPr>
        <p:txBody>
          <a:bodyPr/>
          <a:lstStyle/>
          <a:p>
            <a:fld id="{0CA33833-74CF-0C4A-A000-05F7883D5EAD}" type="datetime1">
              <a:rPr lang="de-DE" smtClean="0"/>
              <a:t>22.11.2023</a:t>
            </a:fld>
            <a:endParaRPr lang="es-ES_tradnl"/>
          </a:p>
        </p:txBody>
      </p:sp>
      <p:sp>
        <p:nvSpPr>
          <p:cNvPr id="6" name="Slide Number Placeholder 5">
            <a:extLst>
              <a:ext uri="{FF2B5EF4-FFF2-40B4-BE49-F238E27FC236}">
                <a16:creationId xmlns:a16="http://schemas.microsoft.com/office/drawing/2014/main" id="{E41DC25D-522B-8BF3-25DE-4951342DDDC8}"/>
              </a:ext>
            </a:extLst>
          </p:cNvPr>
          <p:cNvSpPr>
            <a:spLocks noGrp="1"/>
          </p:cNvSpPr>
          <p:nvPr>
            <p:ph type="sldNum" sz="quarter" idx="12"/>
          </p:nvPr>
        </p:nvSpPr>
        <p:spPr/>
        <p:txBody>
          <a:bodyPr/>
          <a:lstStyle/>
          <a:p>
            <a:fld id="{86187285-8FD8-0B42-9EF1-8B032D8EAAB8}" type="slidenum">
              <a:rPr lang="es-ES_tradnl" smtClean="0"/>
              <a:t>‹Nº›</a:t>
            </a:fld>
            <a:endParaRPr lang="es-ES_tradnl"/>
          </a:p>
        </p:txBody>
      </p:sp>
      <p:pic>
        <p:nvPicPr>
          <p:cNvPr id="7" name="Picture 6">
            <a:extLst>
              <a:ext uri="{FF2B5EF4-FFF2-40B4-BE49-F238E27FC236}">
                <a16:creationId xmlns:a16="http://schemas.microsoft.com/office/drawing/2014/main" id="{BB46EACA-9699-354A-0B89-34D361CE5725}"/>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spTree>
    <p:extLst>
      <p:ext uri="{BB962C8B-B14F-4D97-AF65-F5344CB8AC3E}">
        <p14:creationId xmlns:p14="http://schemas.microsoft.com/office/powerpoint/2010/main" val="6624640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3F682D-EC8A-6377-5812-940A7CCB4ABA}"/>
              </a:ext>
            </a:extLst>
          </p:cNvPr>
          <p:cNvSpPr>
            <a:spLocks noGrp="1"/>
          </p:cNvSpPr>
          <p:nvPr>
            <p:ph type="title" orient="vert"/>
          </p:nvPr>
        </p:nvSpPr>
        <p:spPr>
          <a:xfrm>
            <a:off x="8724900" y="365125"/>
            <a:ext cx="2628900" cy="5811838"/>
          </a:xfrm>
        </p:spPr>
        <p:txBody>
          <a:bodyPr vert="eaVert"/>
          <a:lstStyle>
            <a:lvl1pPr>
              <a:defRPr>
                <a:solidFill>
                  <a:srgbClr val="006936"/>
                </a:solidFill>
              </a:defRPr>
            </a:lvl1pPr>
          </a:lstStyle>
          <a:p>
            <a:r>
              <a:rPr lang="en-GB"/>
              <a:t>Click to edit Master title style</a:t>
            </a:r>
            <a:endParaRPr lang="es-ES_tradnl"/>
          </a:p>
        </p:txBody>
      </p:sp>
      <p:sp>
        <p:nvSpPr>
          <p:cNvPr id="3" name="Vertical Text Placeholder 2">
            <a:extLst>
              <a:ext uri="{FF2B5EF4-FFF2-40B4-BE49-F238E27FC236}">
                <a16:creationId xmlns:a16="http://schemas.microsoft.com/office/drawing/2014/main" id="{05BD21E8-7524-16E1-309F-C4FB6C15D8EB}"/>
              </a:ext>
            </a:extLst>
          </p:cNvPr>
          <p:cNvSpPr>
            <a:spLocks noGrp="1"/>
          </p:cNvSpPr>
          <p:nvPr>
            <p:ph type="body" orient="vert" idx="1"/>
          </p:nvPr>
        </p:nvSpPr>
        <p:spPr>
          <a:xfrm>
            <a:off x="838200" y="365125"/>
            <a:ext cx="7734300" cy="5811838"/>
          </a:xfrm>
        </p:spPr>
        <p:txBody>
          <a:bodyPr vert="eaVert"/>
          <a:lstStyle>
            <a:lvl1pPr>
              <a:defRPr>
                <a:solidFill>
                  <a:srgbClr val="006936"/>
                </a:solidFill>
              </a:defRPr>
            </a:lvl1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s-ES_tradnl" dirty="0"/>
          </a:p>
        </p:txBody>
      </p:sp>
      <p:sp>
        <p:nvSpPr>
          <p:cNvPr id="4" name="Date Placeholder 3">
            <a:extLst>
              <a:ext uri="{FF2B5EF4-FFF2-40B4-BE49-F238E27FC236}">
                <a16:creationId xmlns:a16="http://schemas.microsoft.com/office/drawing/2014/main" id="{942487BF-B067-BE89-1F3D-73C03F381E67}"/>
              </a:ext>
            </a:extLst>
          </p:cNvPr>
          <p:cNvSpPr>
            <a:spLocks noGrp="1"/>
          </p:cNvSpPr>
          <p:nvPr>
            <p:ph type="dt" sz="half" idx="10"/>
          </p:nvPr>
        </p:nvSpPr>
        <p:spPr>
          <a:xfrm>
            <a:off x="4724400" y="6372190"/>
            <a:ext cx="2743200" cy="365125"/>
          </a:xfrm>
        </p:spPr>
        <p:txBody>
          <a:bodyPr/>
          <a:lstStyle/>
          <a:p>
            <a:fld id="{2B0C7413-3664-9549-883F-681359F5BB04}" type="datetime1">
              <a:rPr lang="de-DE" smtClean="0"/>
              <a:t>22.11.2023</a:t>
            </a:fld>
            <a:endParaRPr lang="es-ES_tradnl"/>
          </a:p>
        </p:txBody>
      </p:sp>
      <p:sp>
        <p:nvSpPr>
          <p:cNvPr id="6" name="Slide Number Placeholder 5">
            <a:extLst>
              <a:ext uri="{FF2B5EF4-FFF2-40B4-BE49-F238E27FC236}">
                <a16:creationId xmlns:a16="http://schemas.microsoft.com/office/drawing/2014/main" id="{262DF17E-A71C-8A3C-6809-683AA960709C}"/>
              </a:ext>
            </a:extLst>
          </p:cNvPr>
          <p:cNvSpPr>
            <a:spLocks noGrp="1"/>
          </p:cNvSpPr>
          <p:nvPr>
            <p:ph type="sldNum" sz="quarter" idx="12"/>
          </p:nvPr>
        </p:nvSpPr>
        <p:spPr/>
        <p:txBody>
          <a:bodyPr/>
          <a:lstStyle/>
          <a:p>
            <a:fld id="{86187285-8FD8-0B42-9EF1-8B032D8EAAB8}" type="slidenum">
              <a:rPr lang="es-ES_tradnl" smtClean="0"/>
              <a:t>‹Nº›</a:t>
            </a:fld>
            <a:endParaRPr lang="es-ES_tradnl"/>
          </a:p>
        </p:txBody>
      </p:sp>
      <p:pic>
        <p:nvPicPr>
          <p:cNvPr id="7" name="Picture 6">
            <a:extLst>
              <a:ext uri="{FF2B5EF4-FFF2-40B4-BE49-F238E27FC236}">
                <a16:creationId xmlns:a16="http://schemas.microsoft.com/office/drawing/2014/main" id="{13C2F451-A5C6-CB45-DE03-21DC1314FC66}"/>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spTree>
    <p:extLst>
      <p:ext uri="{BB962C8B-B14F-4D97-AF65-F5344CB8AC3E}">
        <p14:creationId xmlns:p14="http://schemas.microsoft.com/office/powerpoint/2010/main" val="21896992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rgbClr val="006936"/>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BDED2D-8A12-E8AC-7A2C-E8B6B8AF50D9}"/>
              </a:ext>
            </a:extLst>
          </p:cNvPr>
          <p:cNvPicPr>
            <a:picLocks noChangeAspect="1"/>
          </p:cNvPicPr>
          <p:nvPr userDrawn="1"/>
        </p:nvPicPr>
        <p:blipFill rotWithShape="1">
          <a:blip r:embed="rId2">
            <a:lum bright="100000" contrast="-14000"/>
          </a:blip>
          <a:srcRect l="11992" t="42342" r="12408" b="40771"/>
          <a:stretch/>
        </p:blipFill>
        <p:spPr>
          <a:xfrm>
            <a:off x="51955" y="114300"/>
            <a:ext cx="1859973" cy="415475"/>
          </a:xfrm>
          <a:prstGeom prst="rect">
            <a:avLst/>
          </a:prstGeom>
        </p:spPr>
      </p:pic>
      <p:sp>
        <p:nvSpPr>
          <p:cNvPr id="16" name="Titel 1">
            <a:extLst>
              <a:ext uri="{FF2B5EF4-FFF2-40B4-BE49-F238E27FC236}">
                <a16:creationId xmlns:a16="http://schemas.microsoft.com/office/drawing/2014/main" id="{170CF25E-ABDA-D86C-82C0-4D87926E1877}"/>
              </a:ext>
            </a:extLst>
          </p:cNvPr>
          <p:cNvSpPr>
            <a:spLocks noGrp="1"/>
          </p:cNvSpPr>
          <p:nvPr>
            <p:ph type="ctrTitle"/>
          </p:nvPr>
        </p:nvSpPr>
        <p:spPr bwMode="white">
          <a:xfrm>
            <a:off x="425450" y="2709000"/>
            <a:ext cx="11341100" cy="1440000"/>
          </a:xfrm>
        </p:spPr>
        <p:txBody>
          <a:bodyPr anchor="t" anchorCtr="0"/>
          <a:lstStyle>
            <a:lvl1pPr algn="ctr">
              <a:lnSpc>
                <a:spcPct val="100000"/>
              </a:lnSpc>
              <a:defRPr sz="4800">
                <a:solidFill>
                  <a:schemeClr val="bg2"/>
                </a:solidFill>
              </a:defRPr>
            </a:lvl1pPr>
          </a:lstStyle>
          <a:p>
            <a:r>
              <a:rPr lang="en-GB" dirty="0"/>
              <a:t>Click to edit Master title style</a:t>
            </a:r>
            <a:endParaRPr lang="de-DE" dirty="0"/>
          </a:p>
        </p:txBody>
      </p:sp>
    </p:spTree>
    <p:extLst>
      <p:ext uri="{BB962C8B-B14F-4D97-AF65-F5344CB8AC3E}">
        <p14:creationId xmlns:p14="http://schemas.microsoft.com/office/powerpoint/2010/main" val="565050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rgbClr val="006936"/>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1BDED2D-8A12-E8AC-7A2C-E8B6B8AF50D9}"/>
              </a:ext>
            </a:extLst>
          </p:cNvPr>
          <p:cNvPicPr>
            <a:picLocks noChangeAspect="1"/>
          </p:cNvPicPr>
          <p:nvPr userDrawn="1"/>
        </p:nvPicPr>
        <p:blipFill rotWithShape="1">
          <a:blip r:embed="rId2">
            <a:lum bright="100000" contrast="-14000"/>
          </a:blip>
          <a:srcRect l="11992" t="42342" r="12408" b="40771"/>
          <a:stretch/>
        </p:blipFill>
        <p:spPr>
          <a:xfrm>
            <a:off x="51955" y="114300"/>
            <a:ext cx="3067076" cy="685114"/>
          </a:xfrm>
          <a:prstGeom prst="rect">
            <a:avLst/>
          </a:prstGeom>
        </p:spPr>
      </p:pic>
      <p:sp>
        <p:nvSpPr>
          <p:cNvPr id="16" name="Titel 1">
            <a:extLst>
              <a:ext uri="{FF2B5EF4-FFF2-40B4-BE49-F238E27FC236}">
                <a16:creationId xmlns:a16="http://schemas.microsoft.com/office/drawing/2014/main" id="{170CF25E-ABDA-D86C-82C0-4D87926E1877}"/>
              </a:ext>
            </a:extLst>
          </p:cNvPr>
          <p:cNvSpPr>
            <a:spLocks noGrp="1"/>
          </p:cNvSpPr>
          <p:nvPr>
            <p:ph type="ctrTitle" hasCustomPrompt="1"/>
          </p:nvPr>
        </p:nvSpPr>
        <p:spPr bwMode="white">
          <a:xfrm>
            <a:off x="151511" y="1398868"/>
            <a:ext cx="7806784" cy="1440000"/>
          </a:xfrm>
        </p:spPr>
        <p:txBody>
          <a:bodyPr anchor="t" anchorCtr="0"/>
          <a:lstStyle>
            <a:lvl1pPr algn="l">
              <a:lnSpc>
                <a:spcPct val="100000"/>
              </a:lnSpc>
              <a:defRPr sz="4800">
                <a:solidFill>
                  <a:schemeClr val="bg2"/>
                </a:solidFill>
              </a:defRPr>
            </a:lvl1pPr>
          </a:lstStyle>
          <a:p>
            <a:r>
              <a:rPr lang="es-ES_tradnl" dirty="0"/>
              <a:t>Título de proyecto: con foto del proyecto</a:t>
            </a:r>
            <a:endParaRPr lang="de-DE" dirty="0"/>
          </a:p>
        </p:txBody>
      </p:sp>
      <p:sp>
        <p:nvSpPr>
          <p:cNvPr id="17" name="Untertitel 2">
            <a:extLst>
              <a:ext uri="{FF2B5EF4-FFF2-40B4-BE49-F238E27FC236}">
                <a16:creationId xmlns:a16="http://schemas.microsoft.com/office/drawing/2014/main" id="{41A49D48-BEA2-5026-0B04-C5187879F44F}"/>
              </a:ext>
            </a:extLst>
          </p:cNvPr>
          <p:cNvSpPr>
            <a:spLocks noGrp="1"/>
          </p:cNvSpPr>
          <p:nvPr>
            <p:ph type="subTitle" idx="1" hasCustomPrompt="1"/>
          </p:nvPr>
        </p:nvSpPr>
        <p:spPr bwMode="white">
          <a:xfrm>
            <a:off x="151511" y="2946680"/>
            <a:ext cx="7806784" cy="972000"/>
          </a:xfrm>
          <a:noFill/>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err="1"/>
              <a:t>Nombre</a:t>
            </a:r>
            <a:r>
              <a:rPr lang="en-US" dirty="0"/>
              <a:t> del </a:t>
            </a:r>
            <a:r>
              <a:rPr lang="en-US" dirty="0" err="1"/>
              <a:t>estudiante</a:t>
            </a:r>
            <a:endParaRPr lang="de-DE" dirty="0"/>
          </a:p>
        </p:txBody>
      </p:sp>
      <p:sp>
        <p:nvSpPr>
          <p:cNvPr id="18" name="Textplatzhalter 7">
            <a:extLst>
              <a:ext uri="{FF2B5EF4-FFF2-40B4-BE49-F238E27FC236}">
                <a16:creationId xmlns:a16="http://schemas.microsoft.com/office/drawing/2014/main" id="{8FA1D1ED-F5D8-0BF3-1CAE-E4B5D121E68D}"/>
              </a:ext>
            </a:extLst>
          </p:cNvPr>
          <p:cNvSpPr>
            <a:spLocks noGrp="1"/>
          </p:cNvSpPr>
          <p:nvPr>
            <p:ph type="body" sz="quarter" idx="13"/>
          </p:nvPr>
        </p:nvSpPr>
        <p:spPr bwMode="white">
          <a:xfrm>
            <a:off x="151511" y="4366586"/>
            <a:ext cx="7806784" cy="1692000"/>
          </a:xfrm>
        </p:spPr>
        <p:txBody>
          <a:bodyPr anchor="b" anchorCtr="0"/>
          <a:lstStyle>
            <a:lvl1pPr marL="0" indent="0">
              <a:lnSpc>
                <a:spcPct val="100000"/>
              </a:lnSpc>
              <a:spcBef>
                <a:spcPts val="0"/>
              </a:spcBef>
              <a:spcAft>
                <a:spcPts val="0"/>
              </a:spcAft>
              <a:buNone/>
              <a:defRPr>
                <a:solidFill>
                  <a:schemeClr val="bg1"/>
                </a:solidFill>
                <a:latin typeface="Arial" panose="020B0604020202020204" pitchFamily="34" charset="0"/>
                <a:cs typeface="Arial" panose="020B0604020202020204" pitchFamily="34" charset="0"/>
              </a:defRPr>
            </a:lvl1pPr>
            <a:lvl2pPr marL="0" indent="0">
              <a:lnSpc>
                <a:spcPct val="100000"/>
              </a:lnSpc>
              <a:spcBef>
                <a:spcPts val="0"/>
              </a:spcBef>
              <a:spcAft>
                <a:spcPts val="0"/>
              </a:spcAft>
              <a:buNone/>
              <a:defRPr>
                <a:solidFill>
                  <a:schemeClr val="bg2"/>
                </a:solidFill>
                <a:latin typeface="Arial" panose="020B0604020202020204" pitchFamily="34" charset="0"/>
                <a:cs typeface="Arial" panose="020B0604020202020204" pitchFamily="34" charset="0"/>
              </a:defRPr>
            </a:lvl2pPr>
            <a:lvl3pPr marL="0" indent="0">
              <a:lnSpc>
                <a:spcPct val="100000"/>
              </a:lnSpc>
              <a:spcBef>
                <a:spcPts val="0"/>
              </a:spcBef>
              <a:spcAft>
                <a:spcPts val="0"/>
              </a:spcAft>
              <a:buNone/>
              <a:defRPr>
                <a:solidFill>
                  <a:schemeClr val="bg2"/>
                </a:solidFill>
                <a:latin typeface="Arial" panose="020B0604020202020204" pitchFamily="34" charset="0"/>
                <a:cs typeface="Arial" panose="020B0604020202020204" pitchFamily="34" charset="0"/>
              </a:defRPr>
            </a:lvl3pPr>
            <a:lvl4pPr marL="0" indent="0">
              <a:lnSpc>
                <a:spcPct val="100000"/>
              </a:lnSpc>
              <a:spcBef>
                <a:spcPts val="0"/>
              </a:spcBef>
              <a:spcAft>
                <a:spcPts val="0"/>
              </a:spcAft>
              <a:buNone/>
              <a:defRPr>
                <a:solidFill>
                  <a:schemeClr val="bg2"/>
                </a:solidFill>
                <a:latin typeface="Arial" panose="020B0604020202020204" pitchFamily="34" charset="0"/>
                <a:cs typeface="Arial" panose="020B0604020202020204" pitchFamily="34" charset="0"/>
              </a:defRPr>
            </a:lvl4pPr>
            <a:lvl5pPr marL="0" indent="0">
              <a:lnSpc>
                <a:spcPct val="100000"/>
              </a:lnSpc>
              <a:spcBef>
                <a:spcPts val="0"/>
              </a:spcBef>
              <a:spcAft>
                <a:spcPts val="0"/>
              </a:spcAft>
              <a:buNone/>
              <a:defRPr>
                <a:solidFill>
                  <a:schemeClr val="bg2"/>
                </a:solidFill>
                <a:latin typeface="Arial" panose="020B0604020202020204" pitchFamily="34" charset="0"/>
                <a:cs typeface="Arial" panose="020B0604020202020204" pitchFamily="34" charset="0"/>
              </a:defRPr>
            </a:lvl5pPr>
          </a:lstStyle>
          <a:p>
            <a:pPr lvl="0"/>
            <a:r>
              <a:rPr lang="en-US"/>
              <a:t>Edit Master text styles</a:t>
            </a:r>
          </a:p>
        </p:txBody>
      </p:sp>
      <p:sp>
        <p:nvSpPr>
          <p:cNvPr id="2" name="Rectangle 1">
            <a:extLst>
              <a:ext uri="{FF2B5EF4-FFF2-40B4-BE49-F238E27FC236}">
                <a16:creationId xmlns:a16="http://schemas.microsoft.com/office/drawing/2014/main" id="{49F4BD2A-3AF2-0CAC-5075-8E186E5E8259}"/>
              </a:ext>
            </a:extLst>
          </p:cNvPr>
          <p:cNvSpPr/>
          <p:nvPr userDrawn="1"/>
        </p:nvSpPr>
        <p:spPr>
          <a:xfrm>
            <a:off x="8028633" y="0"/>
            <a:ext cx="4163367" cy="685800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_tradnl"/>
          </a:p>
        </p:txBody>
      </p:sp>
      <p:sp>
        <p:nvSpPr>
          <p:cNvPr id="3" name="Picture Placeholder 2">
            <a:extLst>
              <a:ext uri="{FF2B5EF4-FFF2-40B4-BE49-F238E27FC236}">
                <a16:creationId xmlns:a16="http://schemas.microsoft.com/office/drawing/2014/main" id="{53B19F1B-3E15-41CF-A818-8FB29272B9DE}"/>
              </a:ext>
            </a:extLst>
          </p:cNvPr>
          <p:cNvSpPr>
            <a:spLocks noGrp="1"/>
          </p:cNvSpPr>
          <p:nvPr>
            <p:ph type="pic" idx="14"/>
          </p:nvPr>
        </p:nvSpPr>
        <p:spPr>
          <a:xfrm>
            <a:off x="8048756" y="0"/>
            <a:ext cx="4143244"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dirty="0"/>
          </a:p>
        </p:txBody>
      </p:sp>
    </p:spTree>
    <p:extLst>
      <p:ext uri="{BB962C8B-B14F-4D97-AF65-F5344CB8AC3E}">
        <p14:creationId xmlns:p14="http://schemas.microsoft.com/office/powerpoint/2010/main" val="1453351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90C11F">
            <a:alpha val="72919"/>
          </a:srgbClr>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2EB0235-C527-825E-ACB3-9BEE190AA8FB}"/>
              </a:ext>
            </a:extLst>
          </p:cNvPr>
          <p:cNvSpPr>
            <a:spLocks noGrp="1"/>
          </p:cNvSpPr>
          <p:nvPr>
            <p:ph type="dt" sz="half" idx="10"/>
          </p:nvPr>
        </p:nvSpPr>
        <p:spPr>
          <a:xfrm>
            <a:off x="4718050" y="6356350"/>
            <a:ext cx="2743200" cy="365125"/>
          </a:xfrm>
        </p:spPr>
        <p:txBody>
          <a:bodyPr/>
          <a:lstStyle/>
          <a:p>
            <a:fld id="{390B75EC-786A-5746-887E-9BE3C8744893}" type="datetime1">
              <a:rPr lang="de-DE" smtClean="0"/>
              <a:t>22.11.2023</a:t>
            </a:fld>
            <a:endParaRPr lang="es-ES_tradnl" dirty="0"/>
          </a:p>
        </p:txBody>
      </p:sp>
      <p:sp>
        <p:nvSpPr>
          <p:cNvPr id="6" name="Slide Number Placeholder 5">
            <a:extLst>
              <a:ext uri="{FF2B5EF4-FFF2-40B4-BE49-F238E27FC236}">
                <a16:creationId xmlns:a16="http://schemas.microsoft.com/office/drawing/2014/main" id="{B5A3FAAC-118E-863E-3B6E-02CEA16D7A26}"/>
              </a:ext>
            </a:extLst>
          </p:cNvPr>
          <p:cNvSpPr>
            <a:spLocks noGrp="1"/>
          </p:cNvSpPr>
          <p:nvPr>
            <p:ph type="sldNum" sz="quarter" idx="12"/>
          </p:nvPr>
        </p:nvSpPr>
        <p:spPr>
          <a:xfrm>
            <a:off x="8604250" y="6307641"/>
            <a:ext cx="2743200" cy="365125"/>
          </a:xfrm>
        </p:spPr>
        <p:txBody>
          <a:bodyPr/>
          <a:lstStyle/>
          <a:p>
            <a:fld id="{86187285-8FD8-0B42-9EF1-8B032D8EAAB8}" type="slidenum">
              <a:rPr lang="es-ES_tradnl" smtClean="0"/>
              <a:t>‹Nº›</a:t>
            </a:fld>
            <a:endParaRPr lang="es-ES_tradnl"/>
          </a:p>
        </p:txBody>
      </p:sp>
      <p:pic>
        <p:nvPicPr>
          <p:cNvPr id="7" name="Picture 6">
            <a:extLst>
              <a:ext uri="{FF2B5EF4-FFF2-40B4-BE49-F238E27FC236}">
                <a16:creationId xmlns:a16="http://schemas.microsoft.com/office/drawing/2014/main" id="{17AB97CB-184D-8E02-9FDD-158B49695285}"/>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rgbClr val="90C11F">
              <a:alpha val="0"/>
            </a:srgbClr>
          </a:solidFill>
        </p:spPr>
      </p:pic>
      <p:sp>
        <p:nvSpPr>
          <p:cNvPr id="10" name="Titel 1">
            <a:extLst>
              <a:ext uri="{FF2B5EF4-FFF2-40B4-BE49-F238E27FC236}">
                <a16:creationId xmlns:a16="http://schemas.microsoft.com/office/drawing/2014/main" id="{094799AD-6B47-8298-C182-0DE86EDBB232}"/>
              </a:ext>
            </a:extLst>
          </p:cNvPr>
          <p:cNvSpPr>
            <a:spLocks noGrp="1"/>
          </p:cNvSpPr>
          <p:nvPr>
            <p:ph type="title" hasCustomPrompt="1"/>
          </p:nvPr>
        </p:nvSpPr>
        <p:spPr>
          <a:xfrm>
            <a:off x="442800" y="1882800"/>
            <a:ext cx="11340000" cy="1440000"/>
          </a:xfrm>
        </p:spPr>
        <p:txBody>
          <a:bodyPr anchor="t" anchorCtr="0"/>
          <a:lstStyle>
            <a:lvl1pPr>
              <a:lnSpc>
                <a:spcPct val="100000"/>
              </a:lnSpc>
              <a:defRPr sz="4800">
                <a:solidFill>
                  <a:schemeClr val="bg1"/>
                </a:solidFill>
              </a:defRPr>
            </a:lvl1pPr>
          </a:lstStyle>
          <a:p>
            <a:r>
              <a:rPr lang="en-US" dirty="0" err="1"/>
              <a:t>Capítulo</a:t>
            </a:r>
            <a:r>
              <a:rPr lang="en-US" dirty="0"/>
              <a:t> – </a:t>
            </a:r>
            <a:r>
              <a:rPr lang="en-US" dirty="0" err="1"/>
              <a:t>Subtítulo</a:t>
            </a:r>
            <a:endParaRPr lang="de-DE" dirty="0"/>
          </a:p>
        </p:txBody>
      </p:sp>
      <p:sp>
        <p:nvSpPr>
          <p:cNvPr id="11" name="Textplatzhalter 2">
            <a:extLst>
              <a:ext uri="{FF2B5EF4-FFF2-40B4-BE49-F238E27FC236}">
                <a16:creationId xmlns:a16="http://schemas.microsoft.com/office/drawing/2014/main" id="{62113B68-71B9-50A6-0C8A-7A298750CB73}"/>
              </a:ext>
            </a:extLst>
          </p:cNvPr>
          <p:cNvSpPr>
            <a:spLocks noGrp="1"/>
          </p:cNvSpPr>
          <p:nvPr>
            <p:ph type="body" idx="1" hasCustomPrompt="1"/>
          </p:nvPr>
        </p:nvSpPr>
        <p:spPr>
          <a:xfrm>
            <a:off x="419650" y="4482531"/>
            <a:ext cx="11340000" cy="972000"/>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err="1"/>
              <a:t>Información</a:t>
            </a:r>
            <a:r>
              <a:rPr lang="en-US" dirty="0"/>
              <a:t> </a:t>
            </a:r>
            <a:r>
              <a:rPr lang="en-US" dirty="0" err="1"/>
              <a:t>adicional</a:t>
            </a:r>
            <a:endParaRPr lang="en-US" dirty="0"/>
          </a:p>
        </p:txBody>
      </p:sp>
      <p:pic>
        <p:nvPicPr>
          <p:cNvPr id="12" name="Picture 11">
            <a:extLst>
              <a:ext uri="{FF2B5EF4-FFF2-40B4-BE49-F238E27FC236}">
                <a16:creationId xmlns:a16="http://schemas.microsoft.com/office/drawing/2014/main" id="{01E82BBD-6180-FD57-62E7-580C5FC9743E}"/>
              </a:ext>
            </a:extLst>
          </p:cNvPr>
          <p:cNvPicPr>
            <a:picLocks noChangeAspect="1"/>
          </p:cNvPicPr>
          <p:nvPr userDrawn="1"/>
        </p:nvPicPr>
        <p:blipFill rotWithShape="1">
          <a:blip r:embed="rId3">
            <a:lum bright="100000" contrast="-100000"/>
            <a:alphaModFix amt="18000"/>
          </a:blip>
          <a:srcRect l="36887" t="26368" r="38371" b="26620"/>
          <a:stretch/>
        </p:blipFill>
        <p:spPr>
          <a:xfrm>
            <a:off x="7338375" y="-158516"/>
            <a:ext cx="4742114" cy="6962632"/>
          </a:xfrm>
          <a:prstGeom prst="rect">
            <a:avLst/>
          </a:prstGeom>
          <a:noFill/>
        </p:spPr>
      </p:pic>
    </p:spTree>
    <p:extLst>
      <p:ext uri="{BB962C8B-B14F-4D97-AF65-F5344CB8AC3E}">
        <p14:creationId xmlns:p14="http://schemas.microsoft.com/office/powerpoint/2010/main" val="806364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11E8-EE17-8223-FDDE-6C42936BC8D9}"/>
              </a:ext>
            </a:extLst>
          </p:cNvPr>
          <p:cNvSpPr>
            <a:spLocks noGrp="1"/>
          </p:cNvSpPr>
          <p:nvPr>
            <p:ph type="title"/>
          </p:nvPr>
        </p:nvSpPr>
        <p:spPr>
          <a:xfrm>
            <a:off x="421481" y="365126"/>
            <a:ext cx="11349037" cy="1255256"/>
          </a:xfrm>
        </p:spPr>
        <p:txBody>
          <a:bodyPr/>
          <a:lstStyle>
            <a:lvl1pPr>
              <a:defRPr>
                <a:solidFill>
                  <a:srgbClr val="006936"/>
                </a:solidFill>
                <a:latin typeface="Arial" panose="020B0604020202020204" pitchFamily="34" charset="0"/>
                <a:cs typeface="Arial" panose="020B0604020202020204" pitchFamily="34" charset="0"/>
              </a:defRPr>
            </a:lvl1pPr>
          </a:lstStyle>
          <a:p>
            <a:r>
              <a:rPr lang="en-GB" dirty="0"/>
              <a:t>Click to edit Master title style</a:t>
            </a:r>
            <a:endParaRPr lang="es-ES_tradnl" dirty="0"/>
          </a:p>
        </p:txBody>
      </p:sp>
      <p:sp>
        <p:nvSpPr>
          <p:cNvPr id="3" name="Content Placeholder 2">
            <a:extLst>
              <a:ext uri="{FF2B5EF4-FFF2-40B4-BE49-F238E27FC236}">
                <a16:creationId xmlns:a16="http://schemas.microsoft.com/office/drawing/2014/main" id="{A9215ACC-B232-F9BF-D972-BBB568687CEA}"/>
              </a:ext>
            </a:extLst>
          </p:cNvPr>
          <p:cNvSpPr>
            <a:spLocks noGrp="1"/>
          </p:cNvSpPr>
          <p:nvPr>
            <p:ph idx="1"/>
          </p:nvPr>
        </p:nvSpPr>
        <p:spPr>
          <a:xfrm>
            <a:off x="421481" y="1827736"/>
            <a:ext cx="11349037" cy="4254514"/>
          </a:xfrm>
        </p:spPr>
        <p:txBody>
          <a:bodyPr/>
          <a:lstStyle>
            <a:lvl1pPr marL="228600" indent="-228600">
              <a:buFont typeface="Courier New" panose="02070309020205020404" pitchFamily="49" charset="0"/>
              <a:buChar char="o"/>
              <a:defRPr>
                <a:latin typeface="Arial" panose="020B0604020202020204" pitchFamily="34" charset="0"/>
                <a:cs typeface="Arial" panose="020B0604020202020204" pitchFamily="34" charset="0"/>
              </a:defRPr>
            </a:lvl1pPr>
            <a:lvl2pPr marL="685800" indent="-228600">
              <a:buFont typeface="Courier New" panose="02070309020205020404" pitchFamily="49" charset="0"/>
              <a:buChar char="o"/>
              <a:defRPr>
                <a:latin typeface="Arial" panose="020B0604020202020204" pitchFamily="34" charset="0"/>
                <a:cs typeface="Arial" panose="020B0604020202020204" pitchFamily="34" charset="0"/>
              </a:defRPr>
            </a:lvl2pPr>
            <a:lvl3pPr marL="1143000" indent="-228600">
              <a:buFont typeface="Courier New" panose="02070309020205020404" pitchFamily="49" charset="0"/>
              <a:buChar char="o"/>
              <a:defRPr>
                <a:latin typeface="Arial" panose="020B0604020202020204" pitchFamily="34" charset="0"/>
                <a:cs typeface="Arial" panose="020B0604020202020204" pitchFamily="34" charset="0"/>
              </a:defRPr>
            </a:lvl3pPr>
            <a:lvl4pPr marL="1600200" indent="-228600">
              <a:buFont typeface="Courier New" panose="02070309020205020404" pitchFamily="49" charset="0"/>
              <a:buChar char="o"/>
              <a:defRPr>
                <a:latin typeface="Arial" panose="020B0604020202020204" pitchFamily="34" charset="0"/>
                <a:cs typeface="Arial" panose="020B0604020202020204" pitchFamily="34" charset="0"/>
              </a:defRPr>
            </a:lvl4pPr>
            <a:lvl5pPr marL="2057400" indent="-228600">
              <a:buFont typeface="Courier New" panose="02070309020205020404" pitchFamily="49" charset="0"/>
              <a:buChar char="o"/>
              <a:defRPr>
                <a:latin typeface="Arial" panose="020B0604020202020204" pitchFamily="34" charset="0"/>
                <a:cs typeface="Arial" panose="020B0604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s-ES_tradnl" dirty="0"/>
          </a:p>
        </p:txBody>
      </p:sp>
      <p:sp>
        <p:nvSpPr>
          <p:cNvPr id="4" name="Date Placeholder 3">
            <a:extLst>
              <a:ext uri="{FF2B5EF4-FFF2-40B4-BE49-F238E27FC236}">
                <a16:creationId xmlns:a16="http://schemas.microsoft.com/office/drawing/2014/main" id="{B7230934-B84D-23B4-3C84-D533FFE66944}"/>
              </a:ext>
            </a:extLst>
          </p:cNvPr>
          <p:cNvSpPr>
            <a:spLocks noGrp="1"/>
          </p:cNvSpPr>
          <p:nvPr>
            <p:ph type="dt" sz="half" idx="10"/>
          </p:nvPr>
        </p:nvSpPr>
        <p:spPr>
          <a:xfrm>
            <a:off x="4724400" y="6356350"/>
            <a:ext cx="2743200" cy="365125"/>
          </a:xfrm>
        </p:spPr>
        <p:txBody>
          <a:bodyPr/>
          <a:lstStyle/>
          <a:p>
            <a:fld id="{DE07BBE5-E5B8-C243-A440-36FCAA276161}" type="datetime1">
              <a:rPr lang="de-DE" smtClean="0"/>
              <a:t>22.11.2023</a:t>
            </a:fld>
            <a:endParaRPr lang="es-ES_tradnl" dirty="0"/>
          </a:p>
        </p:txBody>
      </p:sp>
      <p:sp>
        <p:nvSpPr>
          <p:cNvPr id="6" name="Slide Number Placeholder 5">
            <a:extLst>
              <a:ext uri="{FF2B5EF4-FFF2-40B4-BE49-F238E27FC236}">
                <a16:creationId xmlns:a16="http://schemas.microsoft.com/office/drawing/2014/main" id="{23758EAB-7301-7B36-89E9-2B79C323532D}"/>
              </a:ext>
            </a:extLst>
          </p:cNvPr>
          <p:cNvSpPr>
            <a:spLocks noGrp="1"/>
          </p:cNvSpPr>
          <p:nvPr>
            <p:ph type="sldNum" sz="quarter" idx="12"/>
          </p:nvPr>
        </p:nvSpPr>
        <p:spPr/>
        <p:txBody>
          <a:bodyPr/>
          <a:lstStyle/>
          <a:p>
            <a:fld id="{86187285-8FD8-0B42-9EF1-8B032D8EAAB8}" type="slidenum">
              <a:rPr lang="es-ES_tradnl" smtClean="0"/>
              <a:t>‹Nº›</a:t>
            </a:fld>
            <a:endParaRPr lang="es-ES_tradnl" dirty="0"/>
          </a:p>
        </p:txBody>
      </p:sp>
      <p:pic>
        <p:nvPicPr>
          <p:cNvPr id="7" name="Picture 6">
            <a:extLst>
              <a:ext uri="{FF2B5EF4-FFF2-40B4-BE49-F238E27FC236}">
                <a16:creationId xmlns:a16="http://schemas.microsoft.com/office/drawing/2014/main" id="{752C0CD2-37DC-0C9E-6768-A9B36BD8A78A}"/>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cxnSp>
        <p:nvCxnSpPr>
          <p:cNvPr id="5" name="Gerader Verbinder 4">
            <a:extLst>
              <a:ext uri="{FF2B5EF4-FFF2-40B4-BE49-F238E27FC236}">
                <a16:creationId xmlns:a16="http://schemas.microsoft.com/office/drawing/2014/main" id="{5849DF9F-28A6-0D14-0F0A-66A6CE05A342}"/>
              </a:ext>
              <a:ext uri="{C183D7F6-B498-43B3-948B-1728B52AA6E4}">
                <adec:decorative xmlns:adec="http://schemas.microsoft.com/office/drawing/2017/decorative" val="1"/>
              </a:ext>
            </a:extLst>
          </p:cNvPr>
          <p:cNvCxnSpPr>
            <a:cxnSpLocks/>
          </p:cNvCxnSpPr>
          <p:nvPr userDrawn="1"/>
        </p:nvCxnSpPr>
        <p:spPr>
          <a:xfrm>
            <a:off x="421481" y="1629402"/>
            <a:ext cx="11349037"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Gerader Verbinder 4">
            <a:extLst>
              <a:ext uri="{FF2B5EF4-FFF2-40B4-BE49-F238E27FC236}">
                <a16:creationId xmlns:a16="http://schemas.microsoft.com/office/drawing/2014/main" id="{85414C03-C106-EE6C-03B5-10A0F3DA1D8E}"/>
              </a:ext>
              <a:ext uri="{C183D7F6-B498-43B3-948B-1728B52AA6E4}">
                <adec:decorative xmlns:adec="http://schemas.microsoft.com/office/drawing/2017/decorative" val="1"/>
              </a:ext>
            </a:extLst>
          </p:cNvPr>
          <p:cNvCxnSpPr>
            <a:cxnSpLocks/>
          </p:cNvCxnSpPr>
          <p:nvPr userDrawn="1"/>
        </p:nvCxnSpPr>
        <p:spPr>
          <a:xfrm>
            <a:off x="421481" y="6082250"/>
            <a:ext cx="11349037"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4483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11E8-EE17-8223-FDDE-6C42936BC8D9}"/>
              </a:ext>
            </a:extLst>
          </p:cNvPr>
          <p:cNvSpPr>
            <a:spLocks noGrp="1"/>
          </p:cNvSpPr>
          <p:nvPr>
            <p:ph type="title"/>
          </p:nvPr>
        </p:nvSpPr>
        <p:spPr>
          <a:xfrm>
            <a:off x="421481" y="365126"/>
            <a:ext cx="11349037" cy="1255256"/>
          </a:xfrm>
        </p:spPr>
        <p:txBody>
          <a:bodyPr/>
          <a:lstStyle>
            <a:lvl1pPr>
              <a:defRPr>
                <a:solidFill>
                  <a:srgbClr val="006936"/>
                </a:solidFill>
                <a:latin typeface="Arial" panose="020B0604020202020204" pitchFamily="34" charset="0"/>
                <a:cs typeface="Arial" panose="020B0604020202020204" pitchFamily="34" charset="0"/>
              </a:defRPr>
            </a:lvl1pPr>
          </a:lstStyle>
          <a:p>
            <a:r>
              <a:rPr lang="en-GB" dirty="0"/>
              <a:t>Click to edit Master title style</a:t>
            </a:r>
            <a:endParaRPr lang="es-ES_tradnl" dirty="0"/>
          </a:p>
        </p:txBody>
      </p:sp>
      <p:sp>
        <p:nvSpPr>
          <p:cNvPr id="3" name="Content Placeholder 2">
            <a:extLst>
              <a:ext uri="{FF2B5EF4-FFF2-40B4-BE49-F238E27FC236}">
                <a16:creationId xmlns:a16="http://schemas.microsoft.com/office/drawing/2014/main" id="{A9215ACC-B232-F9BF-D972-BBB568687CEA}"/>
              </a:ext>
            </a:extLst>
          </p:cNvPr>
          <p:cNvSpPr>
            <a:spLocks noGrp="1"/>
          </p:cNvSpPr>
          <p:nvPr>
            <p:ph idx="1"/>
          </p:nvPr>
        </p:nvSpPr>
        <p:spPr>
          <a:xfrm>
            <a:off x="421481" y="1827736"/>
            <a:ext cx="11349037" cy="1871420"/>
          </a:xfrm>
        </p:spPr>
        <p:txBody>
          <a:bodyPr/>
          <a:lstStyle>
            <a:lvl1pPr marL="228600" indent="-228600">
              <a:buFont typeface="Courier New" panose="02070309020205020404" pitchFamily="49" charset="0"/>
              <a:buChar char="o"/>
              <a:defRPr>
                <a:latin typeface="Arial" panose="020B0604020202020204" pitchFamily="34" charset="0"/>
                <a:cs typeface="Arial" panose="020B0604020202020204" pitchFamily="34" charset="0"/>
              </a:defRPr>
            </a:lvl1pPr>
            <a:lvl2pPr marL="685800" indent="-228600">
              <a:buFont typeface="Courier New" panose="02070309020205020404" pitchFamily="49" charset="0"/>
              <a:buChar char="o"/>
              <a:defRPr>
                <a:latin typeface="Arial" panose="020B0604020202020204" pitchFamily="34" charset="0"/>
                <a:cs typeface="Arial" panose="020B0604020202020204" pitchFamily="34" charset="0"/>
              </a:defRPr>
            </a:lvl2pPr>
            <a:lvl3pPr marL="1143000" indent="-228600">
              <a:buFont typeface="Courier New" panose="02070309020205020404" pitchFamily="49" charset="0"/>
              <a:buChar char="o"/>
              <a:defRPr>
                <a:latin typeface="Arial" panose="020B0604020202020204" pitchFamily="34" charset="0"/>
                <a:cs typeface="Arial" panose="020B0604020202020204" pitchFamily="34" charset="0"/>
              </a:defRPr>
            </a:lvl3pPr>
            <a:lvl4pPr marL="1600200" indent="-228600">
              <a:buFont typeface="Courier New" panose="02070309020205020404" pitchFamily="49" charset="0"/>
              <a:buChar char="o"/>
              <a:defRPr>
                <a:latin typeface="Arial" panose="020B0604020202020204" pitchFamily="34" charset="0"/>
                <a:cs typeface="Arial" panose="020B0604020202020204" pitchFamily="34" charset="0"/>
              </a:defRPr>
            </a:lvl4pPr>
            <a:lvl5pPr marL="2057400" indent="-228600">
              <a:buFont typeface="Courier New" panose="02070309020205020404" pitchFamily="49" charset="0"/>
              <a:buChar char="o"/>
              <a:defRPr>
                <a:latin typeface="Arial" panose="020B0604020202020204" pitchFamily="34" charset="0"/>
                <a:cs typeface="Arial" panose="020B0604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s-ES_tradnl" dirty="0"/>
          </a:p>
        </p:txBody>
      </p:sp>
      <p:sp>
        <p:nvSpPr>
          <p:cNvPr id="4" name="Date Placeholder 3">
            <a:extLst>
              <a:ext uri="{FF2B5EF4-FFF2-40B4-BE49-F238E27FC236}">
                <a16:creationId xmlns:a16="http://schemas.microsoft.com/office/drawing/2014/main" id="{B7230934-B84D-23B4-3C84-D533FFE66944}"/>
              </a:ext>
            </a:extLst>
          </p:cNvPr>
          <p:cNvSpPr>
            <a:spLocks noGrp="1"/>
          </p:cNvSpPr>
          <p:nvPr>
            <p:ph type="dt" sz="half" idx="10"/>
          </p:nvPr>
        </p:nvSpPr>
        <p:spPr>
          <a:xfrm>
            <a:off x="4724400" y="6356350"/>
            <a:ext cx="2743200" cy="365125"/>
          </a:xfrm>
        </p:spPr>
        <p:txBody>
          <a:bodyPr/>
          <a:lstStyle/>
          <a:p>
            <a:fld id="{DE07BBE5-E5B8-C243-A440-36FCAA276161}" type="datetime1">
              <a:rPr lang="de-DE" smtClean="0"/>
              <a:t>22.11.2023</a:t>
            </a:fld>
            <a:endParaRPr lang="es-ES_tradnl" dirty="0"/>
          </a:p>
        </p:txBody>
      </p:sp>
      <p:sp>
        <p:nvSpPr>
          <p:cNvPr id="6" name="Slide Number Placeholder 5">
            <a:extLst>
              <a:ext uri="{FF2B5EF4-FFF2-40B4-BE49-F238E27FC236}">
                <a16:creationId xmlns:a16="http://schemas.microsoft.com/office/drawing/2014/main" id="{23758EAB-7301-7B36-89E9-2B79C323532D}"/>
              </a:ext>
            </a:extLst>
          </p:cNvPr>
          <p:cNvSpPr>
            <a:spLocks noGrp="1"/>
          </p:cNvSpPr>
          <p:nvPr>
            <p:ph type="sldNum" sz="quarter" idx="12"/>
          </p:nvPr>
        </p:nvSpPr>
        <p:spPr/>
        <p:txBody>
          <a:bodyPr/>
          <a:lstStyle/>
          <a:p>
            <a:fld id="{86187285-8FD8-0B42-9EF1-8B032D8EAAB8}" type="slidenum">
              <a:rPr lang="es-ES_tradnl" smtClean="0"/>
              <a:t>‹Nº›</a:t>
            </a:fld>
            <a:endParaRPr lang="es-ES_tradnl" dirty="0"/>
          </a:p>
        </p:txBody>
      </p:sp>
      <p:pic>
        <p:nvPicPr>
          <p:cNvPr id="7" name="Picture 6">
            <a:extLst>
              <a:ext uri="{FF2B5EF4-FFF2-40B4-BE49-F238E27FC236}">
                <a16:creationId xmlns:a16="http://schemas.microsoft.com/office/drawing/2014/main" id="{752C0CD2-37DC-0C9E-6768-A9B36BD8A78A}"/>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cxnSp>
        <p:nvCxnSpPr>
          <p:cNvPr id="5" name="Gerader Verbinder 4">
            <a:extLst>
              <a:ext uri="{FF2B5EF4-FFF2-40B4-BE49-F238E27FC236}">
                <a16:creationId xmlns:a16="http://schemas.microsoft.com/office/drawing/2014/main" id="{5849DF9F-28A6-0D14-0F0A-66A6CE05A342}"/>
              </a:ext>
              <a:ext uri="{C183D7F6-B498-43B3-948B-1728B52AA6E4}">
                <adec:decorative xmlns:adec="http://schemas.microsoft.com/office/drawing/2017/decorative" val="1"/>
              </a:ext>
            </a:extLst>
          </p:cNvPr>
          <p:cNvCxnSpPr>
            <a:cxnSpLocks/>
          </p:cNvCxnSpPr>
          <p:nvPr userDrawn="1"/>
        </p:nvCxnSpPr>
        <p:spPr>
          <a:xfrm>
            <a:off x="421481" y="1629402"/>
            <a:ext cx="11349037"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Gerader Verbinder 4">
            <a:extLst>
              <a:ext uri="{FF2B5EF4-FFF2-40B4-BE49-F238E27FC236}">
                <a16:creationId xmlns:a16="http://schemas.microsoft.com/office/drawing/2014/main" id="{85414C03-C106-EE6C-03B5-10A0F3DA1D8E}"/>
              </a:ext>
              <a:ext uri="{C183D7F6-B498-43B3-948B-1728B52AA6E4}">
                <adec:decorative xmlns:adec="http://schemas.microsoft.com/office/drawing/2017/decorative" val="1"/>
              </a:ext>
            </a:extLst>
          </p:cNvPr>
          <p:cNvCxnSpPr>
            <a:cxnSpLocks/>
          </p:cNvCxnSpPr>
          <p:nvPr userDrawn="1"/>
        </p:nvCxnSpPr>
        <p:spPr>
          <a:xfrm>
            <a:off x="421481" y="6082250"/>
            <a:ext cx="11349037"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51B665D6-9F20-225F-9E4D-48876995B597}"/>
              </a:ext>
            </a:extLst>
          </p:cNvPr>
          <p:cNvSpPr>
            <a:spLocks noGrp="1"/>
          </p:cNvSpPr>
          <p:nvPr>
            <p:ph idx="13"/>
          </p:nvPr>
        </p:nvSpPr>
        <p:spPr>
          <a:xfrm>
            <a:off x="373502" y="3854885"/>
            <a:ext cx="11349037" cy="1871420"/>
          </a:xfrm>
        </p:spPr>
        <p:txBody>
          <a:bodyPr/>
          <a:lstStyle>
            <a:lvl1pPr marL="228600" indent="-228600">
              <a:buFont typeface="Courier New" panose="02070309020205020404" pitchFamily="49" charset="0"/>
              <a:buChar char="o"/>
              <a:defRPr>
                <a:latin typeface="Arial" panose="020B0604020202020204" pitchFamily="34" charset="0"/>
                <a:cs typeface="Arial" panose="020B0604020202020204" pitchFamily="34" charset="0"/>
              </a:defRPr>
            </a:lvl1pPr>
            <a:lvl2pPr marL="685800" indent="-228600">
              <a:buFont typeface="Courier New" panose="02070309020205020404" pitchFamily="49" charset="0"/>
              <a:buChar char="o"/>
              <a:defRPr>
                <a:latin typeface="Arial" panose="020B0604020202020204" pitchFamily="34" charset="0"/>
                <a:cs typeface="Arial" panose="020B0604020202020204" pitchFamily="34" charset="0"/>
              </a:defRPr>
            </a:lvl2pPr>
            <a:lvl3pPr marL="1143000" indent="-228600">
              <a:buFont typeface="Courier New" panose="02070309020205020404" pitchFamily="49" charset="0"/>
              <a:buChar char="o"/>
              <a:defRPr>
                <a:latin typeface="Arial" panose="020B0604020202020204" pitchFamily="34" charset="0"/>
                <a:cs typeface="Arial" panose="020B0604020202020204" pitchFamily="34" charset="0"/>
              </a:defRPr>
            </a:lvl3pPr>
            <a:lvl4pPr marL="1600200" indent="-228600">
              <a:buFont typeface="Courier New" panose="02070309020205020404" pitchFamily="49" charset="0"/>
              <a:buChar char="o"/>
              <a:defRPr>
                <a:latin typeface="Arial" panose="020B0604020202020204" pitchFamily="34" charset="0"/>
                <a:cs typeface="Arial" panose="020B0604020202020204" pitchFamily="34" charset="0"/>
              </a:defRPr>
            </a:lvl4pPr>
            <a:lvl5pPr marL="2057400" indent="-228600">
              <a:buFont typeface="Courier New" panose="02070309020205020404" pitchFamily="49" charset="0"/>
              <a:buChar char="o"/>
              <a:defRPr>
                <a:latin typeface="Arial" panose="020B0604020202020204" pitchFamily="34" charset="0"/>
                <a:cs typeface="Arial" panose="020B0604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s-ES_tradnl" dirty="0"/>
          </a:p>
        </p:txBody>
      </p:sp>
    </p:spTree>
    <p:extLst>
      <p:ext uri="{BB962C8B-B14F-4D97-AF65-F5344CB8AC3E}">
        <p14:creationId xmlns:p14="http://schemas.microsoft.com/office/powerpoint/2010/main" val="21385211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11E8-EE17-8223-FDDE-6C42936BC8D9}"/>
              </a:ext>
            </a:extLst>
          </p:cNvPr>
          <p:cNvSpPr>
            <a:spLocks noGrp="1"/>
          </p:cNvSpPr>
          <p:nvPr>
            <p:ph type="title"/>
          </p:nvPr>
        </p:nvSpPr>
        <p:spPr>
          <a:xfrm>
            <a:off x="421481" y="365125"/>
            <a:ext cx="11349037" cy="1325563"/>
          </a:xfrm>
        </p:spPr>
        <p:txBody>
          <a:bodyPr/>
          <a:lstStyle>
            <a:lvl1pPr>
              <a:defRPr>
                <a:solidFill>
                  <a:srgbClr val="006936"/>
                </a:solidFill>
                <a:latin typeface="Arial" panose="020B0604020202020204" pitchFamily="34" charset="0"/>
                <a:cs typeface="Arial" panose="020B0604020202020204" pitchFamily="34" charset="0"/>
              </a:defRPr>
            </a:lvl1pPr>
          </a:lstStyle>
          <a:p>
            <a:r>
              <a:rPr lang="en-GB" dirty="0"/>
              <a:t>Click to edit Master title style</a:t>
            </a:r>
            <a:endParaRPr lang="es-ES_tradnl" dirty="0"/>
          </a:p>
        </p:txBody>
      </p:sp>
      <p:sp>
        <p:nvSpPr>
          <p:cNvPr id="3" name="Content Placeholder 2">
            <a:extLst>
              <a:ext uri="{FF2B5EF4-FFF2-40B4-BE49-F238E27FC236}">
                <a16:creationId xmlns:a16="http://schemas.microsoft.com/office/drawing/2014/main" id="{A9215ACC-B232-F9BF-D972-BBB568687CEA}"/>
              </a:ext>
            </a:extLst>
          </p:cNvPr>
          <p:cNvSpPr>
            <a:spLocks noGrp="1"/>
          </p:cNvSpPr>
          <p:nvPr>
            <p:ph idx="1"/>
          </p:nvPr>
        </p:nvSpPr>
        <p:spPr>
          <a:xfrm>
            <a:off x="421481" y="1827736"/>
            <a:ext cx="5674519" cy="4254514"/>
          </a:xfrm>
        </p:spPr>
        <p:txBody>
          <a:bodyPr/>
          <a:lstStyle>
            <a:lvl1pPr marL="228600" indent="-228600">
              <a:buFont typeface="Courier New" panose="02070309020205020404" pitchFamily="49" charset="0"/>
              <a:buChar char="o"/>
              <a:defRPr>
                <a:latin typeface="Arial" panose="020B0604020202020204" pitchFamily="34" charset="0"/>
                <a:cs typeface="Arial" panose="020B0604020202020204" pitchFamily="34" charset="0"/>
              </a:defRPr>
            </a:lvl1pPr>
            <a:lvl2pPr marL="685800" indent="-228600">
              <a:buFont typeface="Courier New" panose="02070309020205020404" pitchFamily="49" charset="0"/>
              <a:buChar char="o"/>
              <a:defRPr>
                <a:latin typeface="Arial" panose="020B0604020202020204" pitchFamily="34" charset="0"/>
                <a:cs typeface="Arial" panose="020B0604020202020204" pitchFamily="34" charset="0"/>
              </a:defRPr>
            </a:lvl2pPr>
            <a:lvl3pPr marL="1143000" indent="-228600">
              <a:buFont typeface="Courier New" panose="02070309020205020404" pitchFamily="49" charset="0"/>
              <a:buChar char="o"/>
              <a:defRPr>
                <a:latin typeface="Arial" panose="020B0604020202020204" pitchFamily="34" charset="0"/>
                <a:cs typeface="Arial" panose="020B0604020202020204" pitchFamily="34" charset="0"/>
              </a:defRPr>
            </a:lvl3pPr>
            <a:lvl4pPr marL="1600200" indent="-228600">
              <a:buFont typeface="Courier New" panose="02070309020205020404" pitchFamily="49" charset="0"/>
              <a:buChar char="o"/>
              <a:defRPr>
                <a:latin typeface="Arial" panose="020B0604020202020204" pitchFamily="34" charset="0"/>
                <a:cs typeface="Arial" panose="020B0604020202020204" pitchFamily="34" charset="0"/>
              </a:defRPr>
            </a:lvl4pPr>
            <a:lvl5pPr marL="2057400" indent="-228600">
              <a:buFont typeface="Courier New" panose="02070309020205020404" pitchFamily="49" charset="0"/>
              <a:buChar char="o"/>
              <a:defRPr>
                <a:latin typeface="Arial" panose="020B0604020202020204" pitchFamily="34" charset="0"/>
                <a:cs typeface="Arial" panose="020B0604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s-ES_tradnl" dirty="0"/>
          </a:p>
        </p:txBody>
      </p:sp>
      <p:sp>
        <p:nvSpPr>
          <p:cNvPr id="4" name="Date Placeholder 3">
            <a:extLst>
              <a:ext uri="{FF2B5EF4-FFF2-40B4-BE49-F238E27FC236}">
                <a16:creationId xmlns:a16="http://schemas.microsoft.com/office/drawing/2014/main" id="{B7230934-B84D-23B4-3C84-D533FFE66944}"/>
              </a:ext>
            </a:extLst>
          </p:cNvPr>
          <p:cNvSpPr>
            <a:spLocks noGrp="1"/>
          </p:cNvSpPr>
          <p:nvPr>
            <p:ph type="dt" sz="half" idx="10"/>
          </p:nvPr>
        </p:nvSpPr>
        <p:spPr>
          <a:xfrm>
            <a:off x="4724400" y="6356350"/>
            <a:ext cx="2743200" cy="365125"/>
          </a:xfrm>
        </p:spPr>
        <p:txBody>
          <a:bodyPr/>
          <a:lstStyle/>
          <a:p>
            <a:fld id="{DE07BBE5-E5B8-C243-A440-36FCAA276161}" type="datetime1">
              <a:rPr lang="de-DE" smtClean="0"/>
              <a:t>22.11.2023</a:t>
            </a:fld>
            <a:endParaRPr lang="es-ES_tradnl" dirty="0"/>
          </a:p>
        </p:txBody>
      </p:sp>
      <p:sp>
        <p:nvSpPr>
          <p:cNvPr id="6" name="Slide Number Placeholder 5">
            <a:extLst>
              <a:ext uri="{FF2B5EF4-FFF2-40B4-BE49-F238E27FC236}">
                <a16:creationId xmlns:a16="http://schemas.microsoft.com/office/drawing/2014/main" id="{23758EAB-7301-7B36-89E9-2B79C323532D}"/>
              </a:ext>
            </a:extLst>
          </p:cNvPr>
          <p:cNvSpPr>
            <a:spLocks noGrp="1"/>
          </p:cNvSpPr>
          <p:nvPr>
            <p:ph type="sldNum" sz="quarter" idx="12"/>
          </p:nvPr>
        </p:nvSpPr>
        <p:spPr/>
        <p:txBody>
          <a:bodyPr/>
          <a:lstStyle/>
          <a:p>
            <a:fld id="{86187285-8FD8-0B42-9EF1-8B032D8EAAB8}" type="slidenum">
              <a:rPr lang="es-ES_tradnl" smtClean="0"/>
              <a:t>‹Nº›</a:t>
            </a:fld>
            <a:endParaRPr lang="es-ES_tradnl" dirty="0"/>
          </a:p>
        </p:txBody>
      </p:sp>
      <p:pic>
        <p:nvPicPr>
          <p:cNvPr id="7" name="Picture 6">
            <a:extLst>
              <a:ext uri="{FF2B5EF4-FFF2-40B4-BE49-F238E27FC236}">
                <a16:creationId xmlns:a16="http://schemas.microsoft.com/office/drawing/2014/main" id="{752C0CD2-37DC-0C9E-6768-A9B36BD8A78A}"/>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cxnSp>
        <p:nvCxnSpPr>
          <p:cNvPr id="5" name="Gerader Verbinder 4">
            <a:extLst>
              <a:ext uri="{FF2B5EF4-FFF2-40B4-BE49-F238E27FC236}">
                <a16:creationId xmlns:a16="http://schemas.microsoft.com/office/drawing/2014/main" id="{5849DF9F-28A6-0D14-0F0A-66A6CE05A342}"/>
              </a:ext>
              <a:ext uri="{C183D7F6-B498-43B3-948B-1728B52AA6E4}">
                <adec:decorative xmlns:adec="http://schemas.microsoft.com/office/drawing/2017/decorative" val="1"/>
              </a:ext>
            </a:extLst>
          </p:cNvPr>
          <p:cNvCxnSpPr>
            <a:cxnSpLocks/>
          </p:cNvCxnSpPr>
          <p:nvPr userDrawn="1"/>
        </p:nvCxnSpPr>
        <p:spPr>
          <a:xfrm>
            <a:off x="421481" y="1717241"/>
            <a:ext cx="11349037"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Gerader Verbinder 4">
            <a:extLst>
              <a:ext uri="{FF2B5EF4-FFF2-40B4-BE49-F238E27FC236}">
                <a16:creationId xmlns:a16="http://schemas.microsoft.com/office/drawing/2014/main" id="{85414C03-C106-EE6C-03B5-10A0F3DA1D8E}"/>
              </a:ext>
              <a:ext uri="{C183D7F6-B498-43B3-948B-1728B52AA6E4}">
                <adec:decorative xmlns:adec="http://schemas.microsoft.com/office/drawing/2017/decorative" val="1"/>
              </a:ext>
            </a:extLst>
          </p:cNvPr>
          <p:cNvCxnSpPr>
            <a:cxnSpLocks/>
          </p:cNvCxnSpPr>
          <p:nvPr userDrawn="1"/>
        </p:nvCxnSpPr>
        <p:spPr>
          <a:xfrm>
            <a:off x="421481" y="6219302"/>
            <a:ext cx="11349037"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4764F2BD-6933-4FBE-C923-AF0E3E684EC0}"/>
              </a:ext>
            </a:extLst>
          </p:cNvPr>
          <p:cNvSpPr>
            <a:spLocks noGrp="1"/>
          </p:cNvSpPr>
          <p:nvPr>
            <p:ph idx="13"/>
          </p:nvPr>
        </p:nvSpPr>
        <p:spPr>
          <a:xfrm>
            <a:off x="6200958" y="1824179"/>
            <a:ext cx="5674519" cy="4254514"/>
          </a:xfrm>
        </p:spPr>
        <p:txBody>
          <a:bodyPr/>
          <a:lstStyle>
            <a:lvl1pPr marL="228600" indent="-228600">
              <a:buFont typeface="Courier New" panose="02070309020205020404" pitchFamily="49" charset="0"/>
              <a:buChar char="o"/>
              <a:defRPr>
                <a:latin typeface="Arial" panose="020B0604020202020204" pitchFamily="34" charset="0"/>
                <a:cs typeface="Arial" panose="020B0604020202020204" pitchFamily="34" charset="0"/>
              </a:defRPr>
            </a:lvl1pPr>
            <a:lvl2pPr marL="685800" indent="-228600">
              <a:buFont typeface="Courier New" panose="02070309020205020404" pitchFamily="49" charset="0"/>
              <a:buChar char="o"/>
              <a:defRPr>
                <a:latin typeface="Arial" panose="020B0604020202020204" pitchFamily="34" charset="0"/>
                <a:cs typeface="Arial" panose="020B0604020202020204" pitchFamily="34" charset="0"/>
              </a:defRPr>
            </a:lvl2pPr>
            <a:lvl3pPr marL="1143000" indent="-228600">
              <a:buFont typeface="Courier New" panose="02070309020205020404" pitchFamily="49" charset="0"/>
              <a:buChar char="o"/>
              <a:defRPr>
                <a:latin typeface="Arial" panose="020B0604020202020204" pitchFamily="34" charset="0"/>
                <a:cs typeface="Arial" panose="020B0604020202020204" pitchFamily="34" charset="0"/>
              </a:defRPr>
            </a:lvl3pPr>
            <a:lvl4pPr marL="1600200" indent="-228600">
              <a:buFont typeface="Courier New" panose="02070309020205020404" pitchFamily="49" charset="0"/>
              <a:buChar char="o"/>
              <a:defRPr>
                <a:latin typeface="Arial" panose="020B0604020202020204" pitchFamily="34" charset="0"/>
                <a:cs typeface="Arial" panose="020B0604020202020204" pitchFamily="34" charset="0"/>
              </a:defRPr>
            </a:lvl4pPr>
            <a:lvl5pPr marL="2057400" indent="-228600">
              <a:buFont typeface="Courier New" panose="02070309020205020404" pitchFamily="49" charset="0"/>
              <a:buChar char="o"/>
              <a:defRPr>
                <a:latin typeface="Arial" panose="020B0604020202020204" pitchFamily="34" charset="0"/>
                <a:cs typeface="Arial" panose="020B0604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s-ES_tradnl" dirty="0"/>
          </a:p>
        </p:txBody>
      </p:sp>
    </p:spTree>
    <p:extLst>
      <p:ext uri="{BB962C8B-B14F-4D97-AF65-F5344CB8AC3E}">
        <p14:creationId xmlns:p14="http://schemas.microsoft.com/office/powerpoint/2010/main" val="3615225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611E8-EE17-8223-FDDE-6C42936BC8D9}"/>
              </a:ext>
            </a:extLst>
          </p:cNvPr>
          <p:cNvSpPr>
            <a:spLocks noGrp="1"/>
          </p:cNvSpPr>
          <p:nvPr>
            <p:ph type="title"/>
          </p:nvPr>
        </p:nvSpPr>
        <p:spPr/>
        <p:txBody>
          <a:bodyPr/>
          <a:lstStyle>
            <a:lvl1pPr>
              <a:defRPr>
                <a:solidFill>
                  <a:srgbClr val="006936"/>
                </a:solidFill>
                <a:latin typeface="Arial" panose="020B0604020202020204" pitchFamily="34" charset="0"/>
                <a:cs typeface="Arial" panose="020B0604020202020204" pitchFamily="34" charset="0"/>
              </a:defRPr>
            </a:lvl1pPr>
          </a:lstStyle>
          <a:p>
            <a:r>
              <a:rPr lang="en-GB" dirty="0"/>
              <a:t>Click to edit Master title style</a:t>
            </a:r>
            <a:endParaRPr lang="es-ES_tradnl" dirty="0"/>
          </a:p>
        </p:txBody>
      </p:sp>
      <p:sp>
        <p:nvSpPr>
          <p:cNvPr id="3" name="Content Placeholder 2">
            <a:extLst>
              <a:ext uri="{FF2B5EF4-FFF2-40B4-BE49-F238E27FC236}">
                <a16:creationId xmlns:a16="http://schemas.microsoft.com/office/drawing/2014/main" id="{A9215ACC-B232-F9BF-D972-BBB568687CEA}"/>
              </a:ext>
            </a:extLst>
          </p:cNvPr>
          <p:cNvSpPr>
            <a:spLocks noGrp="1"/>
          </p:cNvSpPr>
          <p:nvPr>
            <p:ph idx="1"/>
          </p:nvPr>
        </p:nvSpPr>
        <p:spPr/>
        <p:txBody>
          <a:bodyPr/>
          <a:lstStyle>
            <a:lvl1pPr marL="228600" indent="-228600">
              <a:buFont typeface="Courier New" panose="02070309020205020404" pitchFamily="49" charset="0"/>
              <a:buChar char="o"/>
              <a:defRPr>
                <a:latin typeface="Arial" panose="020B0604020202020204" pitchFamily="34" charset="0"/>
                <a:cs typeface="Arial" panose="020B0604020202020204" pitchFamily="34" charset="0"/>
              </a:defRPr>
            </a:lvl1pPr>
            <a:lvl2pPr marL="685800" indent="-228600">
              <a:buFont typeface="Courier New" panose="02070309020205020404" pitchFamily="49" charset="0"/>
              <a:buChar char="o"/>
              <a:defRPr>
                <a:latin typeface="Arial" panose="020B0604020202020204" pitchFamily="34" charset="0"/>
                <a:cs typeface="Arial" panose="020B0604020202020204" pitchFamily="34" charset="0"/>
              </a:defRPr>
            </a:lvl2pPr>
            <a:lvl3pPr marL="1143000" indent="-228600">
              <a:buFont typeface="Courier New" panose="02070309020205020404" pitchFamily="49" charset="0"/>
              <a:buChar char="o"/>
              <a:defRPr>
                <a:latin typeface="Arial" panose="020B0604020202020204" pitchFamily="34" charset="0"/>
                <a:cs typeface="Arial" panose="020B0604020202020204" pitchFamily="34" charset="0"/>
              </a:defRPr>
            </a:lvl3pPr>
            <a:lvl4pPr marL="1600200" indent="-228600">
              <a:buFont typeface="Courier New" panose="02070309020205020404" pitchFamily="49" charset="0"/>
              <a:buChar char="o"/>
              <a:defRPr>
                <a:latin typeface="Arial" panose="020B0604020202020204" pitchFamily="34" charset="0"/>
                <a:cs typeface="Arial" panose="020B0604020202020204" pitchFamily="34" charset="0"/>
              </a:defRPr>
            </a:lvl4pPr>
            <a:lvl5pPr marL="2057400" indent="-228600">
              <a:buFont typeface="Courier New" panose="02070309020205020404" pitchFamily="49" charset="0"/>
              <a:buChar char="o"/>
              <a:defRPr>
                <a:latin typeface="Arial" panose="020B0604020202020204" pitchFamily="34" charset="0"/>
                <a:cs typeface="Arial" panose="020B0604020202020204" pitchFamily="34" charset="0"/>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s-ES_tradnl" dirty="0"/>
          </a:p>
        </p:txBody>
      </p:sp>
      <p:sp>
        <p:nvSpPr>
          <p:cNvPr id="4" name="Date Placeholder 3">
            <a:extLst>
              <a:ext uri="{FF2B5EF4-FFF2-40B4-BE49-F238E27FC236}">
                <a16:creationId xmlns:a16="http://schemas.microsoft.com/office/drawing/2014/main" id="{B7230934-B84D-23B4-3C84-D533FFE66944}"/>
              </a:ext>
            </a:extLst>
          </p:cNvPr>
          <p:cNvSpPr>
            <a:spLocks noGrp="1"/>
          </p:cNvSpPr>
          <p:nvPr>
            <p:ph type="dt" sz="half" idx="10"/>
          </p:nvPr>
        </p:nvSpPr>
        <p:spPr>
          <a:xfrm>
            <a:off x="4724400" y="6356350"/>
            <a:ext cx="2743200" cy="365125"/>
          </a:xfrm>
        </p:spPr>
        <p:txBody>
          <a:bodyPr/>
          <a:lstStyle/>
          <a:p>
            <a:fld id="{DE07BBE5-E5B8-C243-A440-36FCAA276161}" type="datetime1">
              <a:rPr lang="de-DE" smtClean="0"/>
              <a:t>22.11.2023</a:t>
            </a:fld>
            <a:endParaRPr lang="es-ES_tradnl" dirty="0"/>
          </a:p>
        </p:txBody>
      </p:sp>
      <p:sp>
        <p:nvSpPr>
          <p:cNvPr id="6" name="Slide Number Placeholder 5">
            <a:extLst>
              <a:ext uri="{FF2B5EF4-FFF2-40B4-BE49-F238E27FC236}">
                <a16:creationId xmlns:a16="http://schemas.microsoft.com/office/drawing/2014/main" id="{23758EAB-7301-7B36-89E9-2B79C323532D}"/>
              </a:ext>
            </a:extLst>
          </p:cNvPr>
          <p:cNvSpPr>
            <a:spLocks noGrp="1"/>
          </p:cNvSpPr>
          <p:nvPr>
            <p:ph type="sldNum" sz="quarter" idx="12"/>
          </p:nvPr>
        </p:nvSpPr>
        <p:spPr/>
        <p:txBody>
          <a:bodyPr/>
          <a:lstStyle/>
          <a:p>
            <a:fld id="{86187285-8FD8-0B42-9EF1-8B032D8EAAB8}" type="slidenum">
              <a:rPr lang="es-ES_tradnl" smtClean="0"/>
              <a:t>‹Nº›</a:t>
            </a:fld>
            <a:endParaRPr lang="es-ES_tradnl" dirty="0"/>
          </a:p>
        </p:txBody>
      </p:sp>
      <p:pic>
        <p:nvPicPr>
          <p:cNvPr id="7" name="Picture 6">
            <a:extLst>
              <a:ext uri="{FF2B5EF4-FFF2-40B4-BE49-F238E27FC236}">
                <a16:creationId xmlns:a16="http://schemas.microsoft.com/office/drawing/2014/main" id="{752C0CD2-37DC-0C9E-6768-A9B36BD8A78A}"/>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spTree>
    <p:extLst>
      <p:ext uri="{BB962C8B-B14F-4D97-AF65-F5344CB8AC3E}">
        <p14:creationId xmlns:p14="http://schemas.microsoft.com/office/powerpoint/2010/main" val="26694328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96AD7-5F9A-0F05-DAE0-573913B2DBB0}"/>
              </a:ext>
            </a:extLst>
          </p:cNvPr>
          <p:cNvSpPr>
            <a:spLocks noGrp="1"/>
          </p:cNvSpPr>
          <p:nvPr>
            <p:ph type="title"/>
          </p:nvPr>
        </p:nvSpPr>
        <p:spPr>
          <a:xfrm>
            <a:off x="373502" y="365125"/>
            <a:ext cx="11444994" cy="1325563"/>
          </a:xfrm>
        </p:spPr>
        <p:txBody>
          <a:bodyPr/>
          <a:lstStyle>
            <a:lvl1pPr>
              <a:defRPr>
                <a:solidFill>
                  <a:srgbClr val="006936"/>
                </a:solidFill>
              </a:defRPr>
            </a:lvl1pPr>
          </a:lstStyle>
          <a:p>
            <a:r>
              <a:rPr lang="en-GB" dirty="0"/>
              <a:t>Click to edit Master title style</a:t>
            </a:r>
            <a:endParaRPr lang="es-ES_tradnl" dirty="0"/>
          </a:p>
        </p:txBody>
      </p:sp>
      <p:sp>
        <p:nvSpPr>
          <p:cNvPr id="4" name="Content Placeholder 3">
            <a:extLst>
              <a:ext uri="{FF2B5EF4-FFF2-40B4-BE49-F238E27FC236}">
                <a16:creationId xmlns:a16="http://schemas.microsoft.com/office/drawing/2014/main" id="{32A61C8A-1240-003C-AC05-1347F0517ECA}"/>
              </a:ext>
            </a:extLst>
          </p:cNvPr>
          <p:cNvSpPr>
            <a:spLocks noGrp="1"/>
          </p:cNvSpPr>
          <p:nvPr>
            <p:ph sz="half" idx="2"/>
          </p:nvPr>
        </p:nvSpPr>
        <p:spPr>
          <a:xfrm>
            <a:off x="6172199" y="1745241"/>
            <a:ext cx="5646297" cy="3500001"/>
          </a:xfrm>
        </p:spPr>
        <p:txBody>
          <a:bodyPr/>
          <a:lstStyle/>
          <a:p>
            <a:pPr lvl="0"/>
            <a:r>
              <a:rPr lang="en-GB" dirty="0"/>
              <a:t>Click to edit Master text styles</a:t>
            </a:r>
          </a:p>
        </p:txBody>
      </p:sp>
      <p:sp>
        <p:nvSpPr>
          <p:cNvPr id="5" name="Date Placeholder 4">
            <a:extLst>
              <a:ext uri="{FF2B5EF4-FFF2-40B4-BE49-F238E27FC236}">
                <a16:creationId xmlns:a16="http://schemas.microsoft.com/office/drawing/2014/main" id="{C4EC9542-D393-FD59-EB6A-6DF6D53E9801}"/>
              </a:ext>
            </a:extLst>
          </p:cNvPr>
          <p:cNvSpPr>
            <a:spLocks noGrp="1"/>
          </p:cNvSpPr>
          <p:nvPr>
            <p:ph type="dt" sz="half" idx="10"/>
          </p:nvPr>
        </p:nvSpPr>
        <p:spPr>
          <a:xfrm>
            <a:off x="4648200" y="6356350"/>
            <a:ext cx="2743200" cy="365125"/>
          </a:xfrm>
        </p:spPr>
        <p:txBody>
          <a:bodyPr/>
          <a:lstStyle/>
          <a:p>
            <a:fld id="{817A2ECC-6FF0-D74F-A142-DD60A4D1A2CA}" type="datetime1">
              <a:rPr lang="de-DE" smtClean="0"/>
              <a:t>22.11.2023</a:t>
            </a:fld>
            <a:endParaRPr lang="es-ES_tradnl"/>
          </a:p>
        </p:txBody>
      </p:sp>
      <p:sp>
        <p:nvSpPr>
          <p:cNvPr id="7" name="Slide Number Placeholder 6">
            <a:extLst>
              <a:ext uri="{FF2B5EF4-FFF2-40B4-BE49-F238E27FC236}">
                <a16:creationId xmlns:a16="http://schemas.microsoft.com/office/drawing/2014/main" id="{6FEEAC98-0A09-95AC-0EEC-E093DB26EBA3}"/>
              </a:ext>
            </a:extLst>
          </p:cNvPr>
          <p:cNvSpPr>
            <a:spLocks noGrp="1"/>
          </p:cNvSpPr>
          <p:nvPr>
            <p:ph type="sldNum" sz="quarter" idx="12"/>
          </p:nvPr>
        </p:nvSpPr>
        <p:spPr/>
        <p:txBody>
          <a:bodyPr/>
          <a:lstStyle/>
          <a:p>
            <a:fld id="{86187285-8FD8-0B42-9EF1-8B032D8EAAB8}" type="slidenum">
              <a:rPr lang="es-ES_tradnl" smtClean="0"/>
              <a:t>‹Nº›</a:t>
            </a:fld>
            <a:endParaRPr lang="es-ES_tradnl"/>
          </a:p>
        </p:txBody>
      </p:sp>
      <p:pic>
        <p:nvPicPr>
          <p:cNvPr id="8" name="Picture 7">
            <a:extLst>
              <a:ext uri="{FF2B5EF4-FFF2-40B4-BE49-F238E27FC236}">
                <a16:creationId xmlns:a16="http://schemas.microsoft.com/office/drawing/2014/main" id="{EEF94AA0-3F6F-9008-37B9-D77E0B86068F}"/>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sp>
        <p:nvSpPr>
          <p:cNvPr id="6" name="Textplatzhalter 2">
            <a:extLst>
              <a:ext uri="{FF2B5EF4-FFF2-40B4-BE49-F238E27FC236}">
                <a16:creationId xmlns:a16="http://schemas.microsoft.com/office/drawing/2014/main" id="{E10746C5-169D-4FB7-4055-751412740D09}"/>
              </a:ext>
            </a:extLst>
          </p:cNvPr>
          <p:cNvSpPr>
            <a:spLocks noGrp="1"/>
          </p:cNvSpPr>
          <p:nvPr>
            <p:ph type="body" idx="13"/>
          </p:nvPr>
        </p:nvSpPr>
        <p:spPr>
          <a:xfrm>
            <a:off x="373502" y="5354988"/>
            <a:ext cx="5646298" cy="784555"/>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Textplatzhalter 2">
            <a:extLst>
              <a:ext uri="{FF2B5EF4-FFF2-40B4-BE49-F238E27FC236}">
                <a16:creationId xmlns:a16="http://schemas.microsoft.com/office/drawing/2014/main" id="{B8992F45-8C27-6C3E-A86E-84FE146E925F}"/>
              </a:ext>
            </a:extLst>
          </p:cNvPr>
          <p:cNvSpPr>
            <a:spLocks noGrp="1"/>
          </p:cNvSpPr>
          <p:nvPr>
            <p:ph type="body" idx="14"/>
          </p:nvPr>
        </p:nvSpPr>
        <p:spPr>
          <a:xfrm>
            <a:off x="6162987" y="5345831"/>
            <a:ext cx="5646298" cy="784555"/>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10" name="Content Placeholder 3">
            <a:extLst>
              <a:ext uri="{FF2B5EF4-FFF2-40B4-BE49-F238E27FC236}">
                <a16:creationId xmlns:a16="http://schemas.microsoft.com/office/drawing/2014/main" id="{25EF459D-D07E-B8ED-7D05-15E873406C12}"/>
              </a:ext>
            </a:extLst>
          </p:cNvPr>
          <p:cNvSpPr>
            <a:spLocks noGrp="1"/>
          </p:cNvSpPr>
          <p:nvPr>
            <p:ph sz="half" idx="15"/>
          </p:nvPr>
        </p:nvSpPr>
        <p:spPr>
          <a:xfrm>
            <a:off x="373502" y="1833612"/>
            <a:ext cx="5646297" cy="3500001"/>
          </a:xfrm>
        </p:spPr>
        <p:txBody>
          <a:bodyPr/>
          <a:lstStyle/>
          <a:p>
            <a:pPr lvl="0"/>
            <a:r>
              <a:rPr lang="en-GB" dirty="0"/>
              <a:t>Click to edit Master text styles</a:t>
            </a:r>
          </a:p>
        </p:txBody>
      </p:sp>
    </p:spTree>
    <p:extLst>
      <p:ext uri="{BB962C8B-B14F-4D97-AF65-F5344CB8AC3E}">
        <p14:creationId xmlns:p14="http://schemas.microsoft.com/office/powerpoint/2010/main" val="2636250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22781-A10A-021D-B8F4-5509DEE02592}"/>
              </a:ext>
            </a:extLst>
          </p:cNvPr>
          <p:cNvSpPr>
            <a:spLocks noGrp="1"/>
          </p:cNvSpPr>
          <p:nvPr>
            <p:ph type="title"/>
          </p:nvPr>
        </p:nvSpPr>
        <p:spPr>
          <a:xfrm>
            <a:off x="839788" y="365125"/>
            <a:ext cx="10515600" cy="1325563"/>
          </a:xfrm>
        </p:spPr>
        <p:txBody>
          <a:bodyPr/>
          <a:lstStyle>
            <a:lvl1pPr>
              <a:defRPr>
                <a:solidFill>
                  <a:srgbClr val="006936"/>
                </a:solidFill>
              </a:defRPr>
            </a:lvl1pPr>
          </a:lstStyle>
          <a:p>
            <a:r>
              <a:rPr lang="en-GB"/>
              <a:t>Click to edit Master title style</a:t>
            </a:r>
            <a:endParaRPr lang="es-ES_tradnl"/>
          </a:p>
        </p:txBody>
      </p:sp>
      <p:sp>
        <p:nvSpPr>
          <p:cNvPr id="3" name="Text Placeholder 2">
            <a:extLst>
              <a:ext uri="{FF2B5EF4-FFF2-40B4-BE49-F238E27FC236}">
                <a16:creationId xmlns:a16="http://schemas.microsoft.com/office/drawing/2014/main" id="{176F8887-CBB9-2508-1B71-C7A4EC06E343}"/>
              </a:ext>
            </a:extLst>
          </p:cNvPr>
          <p:cNvSpPr>
            <a:spLocks noGrp="1"/>
          </p:cNvSpPr>
          <p:nvPr>
            <p:ph type="body" idx="1"/>
          </p:nvPr>
        </p:nvSpPr>
        <p:spPr>
          <a:xfrm>
            <a:off x="839788" y="1681163"/>
            <a:ext cx="5157787" cy="823912"/>
          </a:xfrm>
        </p:spPr>
        <p:txBody>
          <a:bodyPr anchor="b"/>
          <a:lstStyle>
            <a:lvl1pPr marL="0" indent="0">
              <a:buNone/>
              <a:defRPr sz="2400" b="1">
                <a:solidFill>
                  <a:srgbClr val="90C11F"/>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dirty="0"/>
              <a:t>Click to edit Master text styles</a:t>
            </a:r>
          </a:p>
        </p:txBody>
      </p:sp>
      <p:sp>
        <p:nvSpPr>
          <p:cNvPr id="4" name="Content Placeholder 3">
            <a:extLst>
              <a:ext uri="{FF2B5EF4-FFF2-40B4-BE49-F238E27FC236}">
                <a16:creationId xmlns:a16="http://schemas.microsoft.com/office/drawing/2014/main" id="{AE809019-46F7-5F40-ABC7-DB1AC49E66B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s-ES_tradnl"/>
          </a:p>
        </p:txBody>
      </p:sp>
      <p:sp>
        <p:nvSpPr>
          <p:cNvPr id="5" name="Text Placeholder 4">
            <a:extLst>
              <a:ext uri="{FF2B5EF4-FFF2-40B4-BE49-F238E27FC236}">
                <a16:creationId xmlns:a16="http://schemas.microsoft.com/office/drawing/2014/main" id="{765683BE-6D0E-CF80-F63C-F076EDC5B681}"/>
              </a:ext>
            </a:extLst>
          </p:cNvPr>
          <p:cNvSpPr>
            <a:spLocks noGrp="1"/>
          </p:cNvSpPr>
          <p:nvPr>
            <p:ph type="body" sz="quarter" idx="3"/>
          </p:nvPr>
        </p:nvSpPr>
        <p:spPr>
          <a:xfrm>
            <a:off x="6172200" y="1681163"/>
            <a:ext cx="5183188" cy="823912"/>
          </a:xfrm>
        </p:spPr>
        <p:txBody>
          <a:bodyPr anchor="b"/>
          <a:lstStyle>
            <a:lvl1pPr marL="0" indent="0">
              <a:buNone/>
              <a:defRPr sz="2400" b="1">
                <a:solidFill>
                  <a:srgbClr val="90C11F"/>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1A04E76-2280-7A8B-BE8C-66B3FE14945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s-ES_tradnl"/>
          </a:p>
        </p:txBody>
      </p:sp>
      <p:sp>
        <p:nvSpPr>
          <p:cNvPr id="7" name="Date Placeholder 6">
            <a:extLst>
              <a:ext uri="{FF2B5EF4-FFF2-40B4-BE49-F238E27FC236}">
                <a16:creationId xmlns:a16="http://schemas.microsoft.com/office/drawing/2014/main" id="{BC340751-665B-08DC-A55A-063BD3141642}"/>
              </a:ext>
            </a:extLst>
          </p:cNvPr>
          <p:cNvSpPr>
            <a:spLocks noGrp="1"/>
          </p:cNvSpPr>
          <p:nvPr>
            <p:ph type="dt" sz="half" idx="10"/>
          </p:nvPr>
        </p:nvSpPr>
        <p:spPr>
          <a:xfrm>
            <a:off x="4800600" y="6372190"/>
            <a:ext cx="2743200" cy="365125"/>
          </a:xfrm>
        </p:spPr>
        <p:txBody>
          <a:bodyPr/>
          <a:lstStyle/>
          <a:p>
            <a:fld id="{55190B02-CE7E-F34D-B9CB-30ACB5035448}" type="datetime1">
              <a:rPr lang="de-DE" smtClean="0"/>
              <a:t>22.11.2023</a:t>
            </a:fld>
            <a:endParaRPr lang="es-ES_tradnl"/>
          </a:p>
        </p:txBody>
      </p:sp>
      <p:sp>
        <p:nvSpPr>
          <p:cNvPr id="9" name="Slide Number Placeholder 8">
            <a:extLst>
              <a:ext uri="{FF2B5EF4-FFF2-40B4-BE49-F238E27FC236}">
                <a16:creationId xmlns:a16="http://schemas.microsoft.com/office/drawing/2014/main" id="{400DC5FB-ACFB-D8E0-A78B-2FBD59832C73}"/>
              </a:ext>
            </a:extLst>
          </p:cNvPr>
          <p:cNvSpPr>
            <a:spLocks noGrp="1"/>
          </p:cNvSpPr>
          <p:nvPr>
            <p:ph type="sldNum" sz="quarter" idx="12"/>
          </p:nvPr>
        </p:nvSpPr>
        <p:spPr/>
        <p:txBody>
          <a:bodyPr/>
          <a:lstStyle/>
          <a:p>
            <a:fld id="{86187285-8FD8-0B42-9EF1-8B032D8EAAB8}" type="slidenum">
              <a:rPr lang="es-ES_tradnl" smtClean="0"/>
              <a:t>‹Nº›</a:t>
            </a:fld>
            <a:endParaRPr lang="es-ES_tradnl"/>
          </a:p>
        </p:txBody>
      </p:sp>
      <p:pic>
        <p:nvPicPr>
          <p:cNvPr id="10" name="Picture 9">
            <a:extLst>
              <a:ext uri="{FF2B5EF4-FFF2-40B4-BE49-F238E27FC236}">
                <a16:creationId xmlns:a16="http://schemas.microsoft.com/office/drawing/2014/main" id="{C9E59AE6-0147-13F2-5C44-8094FBB78DC6}"/>
              </a:ext>
            </a:extLst>
          </p:cNvPr>
          <p:cNvPicPr>
            <a:picLocks noChangeAspect="1"/>
          </p:cNvPicPr>
          <p:nvPr userDrawn="1"/>
        </p:nvPicPr>
        <p:blipFill rotWithShape="1">
          <a:blip r:embed="rId2">
            <a:lum/>
          </a:blip>
          <a:srcRect l="11992" t="42342" r="12408" b="40771"/>
          <a:stretch/>
        </p:blipFill>
        <p:spPr>
          <a:xfrm>
            <a:off x="373502" y="6282467"/>
            <a:ext cx="1859973" cy="415475"/>
          </a:xfrm>
          <a:prstGeom prst="rect">
            <a:avLst/>
          </a:prstGeom>
          <a:solidFill>
            <a:schemeClr val="bg1"/>
          </a:solidFill>
        </p:spPr>
      </p:pic>
    </p:spTree>
    <p:extLst>
      <p:ext uri="{BB962C8B-B14F-4D97-AF65-F5344CB8AC3E}">
        <p14:creationId xmlns:p14="http://schemas.microsoft.com/office/powerpoint/2010/main" val="2006411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B74393-56C9-717C-1609-E50BA0DD4AD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s-ES_tradnl"/>
          </a:p>
        </p:txBody>
      </p:sp>
      <p:sp>
        <p:nvSpPr>
          <p:cNvPr id="3" name="Text Placeholder 2">
            <a:extLst>
              <a:ext uri="{FF2B5EF4-FFF2-40B4-BE49-F238E27FC236}">
                <a16:creationId xmlns:a16="http://schemas.microsoft.com/office/drawing/2014/main" id="{753A4459-CDFA-D30E-5FE1-939D967C939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s-ES_tradnl"/>
          </a:p>
        </p:txBody>
      </p:sp>
      <p:sp>
        <p:nvSpPr>
          <p:cNvPr id="4" name="Date Placeholder 3">
            <a:extLst>
              <a:ext uri="{FF2B5EF4-FFF2-40B4-BE49-F238E27FC236}">
                <a16:creationId xmlns:a16="http://schemas.microsoft.com/office/drawing/2014/main" id="{FD302367-53A0-E68B-9962-BE4F26B2FE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2AC8EC-7787-1C40-924A-0AE28207562A}" type="datetime1">
              <a:rPr lang="de-DE" smtClean="0"/>
              <a:t>22.11.2023</a:t>
            </a:fld>
            <a:endParaRPr lang="es-ES_tradnl"/>
          </a:p>
        </p:txBody>
      </p:sp>
      <p:sp>
        <p:nvSpPr>
          <p:cNvPr id="5" name="Footer Placeholder 4">
            <a:extLst>
              <a:ext uri="{FF2B5EF4-FFF2-40B4-BE49-F238E27FC236}">
                <a16:creationId xmlns:a16="http://schemas.microsoft.com/office/drawing/2014/main" id="{07B92D05-4DE5-E649-3B42-7A8B4F1982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Slide Number Placeholder 5">
            <a:extLst>
              <a:ext uri="{FF2B5EF4-FFF2-40B4-BE49-F238E27FC236}">
                <a16:creationId xmlns:a16="http://schemas.microsoft.com/office/drawing/2014/main" id="{1B44C1C0-B1A5-866B-7D1B-614C8B30A489}"/>
              </a:ext>
            </a:extLst>
          </p:cNvPr>
          <p:cNvSpPr>
            <a:spLocks noGrp="1"/>
          </p:cNvSpPr>
          <p:nvPr>
            <p:ph type="sldNum" sz="quarter" idx="4"/>
          </p:nvPr>
        </p:nvSpPr>
        <p:spPr>
          <a:xfrm>
            <a:off x="9296400" y="6356349"/>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187285-8FD8-0B42-9EF1-8B032D8EAAB8}" type="slidenum">
              <a:rPr lang="es-ES_tradnl" smtClean="0"/>
              <a:t>‹Nº›</a:t>
            </a:fld>
            <a:endParaRPr lang="es-ES_tradnl"/>
          </a:p>
        </p:txBody>
      </p:sp>
    </p:spTree>
    <p:extLst>
      <p:ext uri="{BB962C8B-B14F-4D97-AF65-F5344CB8AC3E}">
        <p14:creationId xmlns:p14="http://schemas.microsoft.com/office/powerpoint/2010/main" val="189989559"/>
      </p:ext>
    </p:extLst>
  </p:cSld>
  <p:clrMap bg1="lt1" tx1="dk1" bg2="lt2" tx2="dk2" accent1="accent1" accent2="accent2" accent3="accent3" accent4="accent4" accent5="accent5" accent6="accent6" hlink="hlink" folHlink="folHlink"/>
  <p:sldLayoutIdLst>
    <p:sldLayoutId id="2147483664" r:id="rId1"/>
    <p:sldLayoutId id="2147483662" r:id="rId2"/>
    <p:sldLayoutId id="2147483651" r:id="rId3"/>
    <p:sldLayoutId id="2147483660" r:id="rId4"/>
    <p:sldLayoutId id="2147483665" r:id="rId5"/>
    <p:sldLayoutId id="2147483661" r:id="rId6"/>
    <p:sldLayoutId id="2147483663"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6" r:id="rId16"/>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1C6AA-02BA-4936-6770-AAD116E1F03E}"/>
              </a:ext>
            </a:extLst>
          </p:cNvPr>
          <p:cNvSpPr>
            <a:spLocks noGrp="1"/>
          </p:cNvSpPr>
          <p:nvPr>
            <p:ph type="ctrTitle"/>
          </p:nvPr>
        </p:nvSpPr>
        <p:spPr>
          <a:xfrm>
            <a:off x="151511" y="659566"/>
            <a:ext cx="11341100" cy="1440000"/>
          </a:xfrm>
        </p:spPr>
        <p:txBody>
          <a:bodyPr>
            <a:normAutofit fontScale="90000"/>
          </a:bodyPr>
          <a:lstStyle/>
          <a:p>
            <a:r>
              <a:rPr lang="es-ES" dirty="0"/>
              <a:t>Aplicación sistemática de algoritmos de aprendizaje automático para el estudio de la epilepsia y la detección de segmentos de interés en señales bioeléctricas</a:t>
            </a:r>
            <a:endParaRPr lang="es-ES_tradnl" dirty="0"/>
          </a:p>
        </p:txBody>
      </p:sp>
      <p:sp>
        <p:nvSpPr>
          <p:cNvPr id="3" name="Subtitle 2">
            <a:extLst>
              <a:ext uri="{FF2B5EF4-FFF2-40B4-BE49-F238E27FC236}">
                <a16:creationId xmlns:a16="http://schemas.microsoft.com/office/drawing/2014/main" id="{92F12B0B-AE05-5598-16F5-BE69EF36645E}"/>
              </a:ext>
            </a:extLst>
          </p:cNvPr>
          <p:cNvSpPr>
            <a:spLocks noGrp="1"/>
          </p:cNvSpPr>
          <p:nvPr>
            <p:ph type="subTitle" idx="1"/>
          </p:nvPr>
        </p:nvSpPr>
        <p:spPr>
          <a:xfrm>
            <a:off x="151511" y="3429000"/>
            <a:ext cx="11341100" cy="491247"/>
          </a:xfrm>
        </p:spPr>
        <p:txBody>
          <a:bodyPr/>
          <a:lstStyle/>
          <a:p>
            <a:r>
              <a:rPr lang="es-ES_tradnl" dirty="0"/>
              <a:t>CRISTHOFER ISAAC PATZÁN MARTÍNEZ</a:t>
            </a:r>
          </a:p>
        </p:txBody>
      </p:sp>
      <p:sp>
        <p:nvSpPr>
          <p:cNvPr id="4" name="Text Placeholder 3">
            <a:extLst>
              <a:ext uri="{FF2B5EF4-FFF2-40B4-BE49-F238E27FC236}">
                <a16:creationId xmlns:a16="http://schemas.microsoft.com/office/drawing/2014/main" id="{042B92E6-E188-0AD5-B8EB-33BA710FCE25}"/>
              </a:ext>
            </a:extLst>
          </p:cNvPr>
          <p:cNvSpPr>
            <a:spLocks noGrp="1"/>
          </p:cNvSpPr>
          <p:nvPr>
            <p:ph type="body" sz="quarter" idx="13"/>
          </p:nvPr>
        </p:nvSpPr>
        <p:spPr/>
        <p:txBody>
          <a:bodyPr>
            <a:normAutofit/>
          </a:bodyPr>
          <a:lstStyle/>
          <a:p>
            <a:r>
              <a:rPr lang="es-ES_tradnl" sz="1800" dirty="0"/>
              <a:t>Universidad del Valle de Guatemala</a:t>
            </a:r>
          </a:p>
          <a:p>
            <a:r>
              <a:rPr lang="es-ES_tradnl" sz="1800" dirty="0"/>
              <a:t>Facultad de Ingeniería </a:t>
            </a:r>
          </a:p>
          <a:p>
            <a:r>
              <a:rPr lang="es-ES_tradnl" sz="1800" dirty="0"/>
              <a:t>Carrera Ingeniería Mecatrónica</a:t>
            </a:r>
          </a:p>
          <a:p>
            <a:r>
              <a:rPr lang="es-ES_tradnl" sz="1800" dirty="0"/>
              <a:t>Presentación Proyecto de Graduación </a:t>
            </a:r>
          </a:p>
          <a:p>
            <a:r>
              <a:rPr lang="es-ES_tradnl" sz="1800" dirty="0"/>
              <a:t>Guatemala 13 de enero de 2024</a:t>
            </a:r>
          </a:p>
        </p:txBody>
      </p:sp>
    </p:spTree>
    <p:extLst>
      <p:ext uri="{BB962C8B-B14F-4D97-AF65-F5344CB8AC3E}">
        <p14:creationId xmlns:p14="http://schemas.microsoft.com/office/powerpoint/2010/main" val="6220496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AB78C-D555-F2CE-EEF4-EBDE6133DB6A}"/>
              </a:ext>
            </a:extLst>
          </p:cNvPr>
          <p:cNvSpPr>
            <a:spLocks noGrp="1"/>
          </p:cNvSpPr>
          <p:nvPr>
            <p:ph type="title"/>
          </p:nvPr>
        </p:nvSpPr>
        <p:spPr>
          <a:xfrm>
            <a:off x="839788" y="332718"/>
            <a:ext cx="10590212" cy="1005840"/>
          </a:xfrm>
        </p:spPr>
        <p:txBody>
          <a:bodyPr anchor="t"/>
          <a:lstStyle/>
          <a:p>
            <a:r>
              <a:rPr lang="es-ES_tradnl" dirty="0"/>
              <a:t>Ejemplo 1 Foto o Gráfica con explicación </a:t>
            </a:r>
          </a:p>
        </p:txBody>
      </p:sp>
      <p:sp>
        <p:nvSpPr>
          <p:cNvPr id="4" name="Text Placeholder 3">
            <a:extLst>
              <a:ext uri="{FF2B5EF4-FFF2-40B4-BE49-F238E27FC236}">
                <a16:creationId xmlns:a16="http://schemas.microsoft.com/office/drawing/2014/main" id="{1F873A42-8BFD-D448-510B-76DBEA6485DF}"/>
              </a:ext>
            </a:extLst>
          </p:cNvPr>
          <p:cNvSpPr>
            <a:spLocks noGrp="1"/>
          </p:cNvSpPr>
          <p:nvPr>
            <p:ph type="body" sz="half" idx="2"/>
          </p:nvPr>
        </p:nvSpPr>
        <p:spPr/>
        <p:txBody>
          <a:bodyPr/>
          <a:lstStyle/>
          <a:p>
            <a:endParaRPr lang="es-ES_tradnl" dirty="0"/>
          </a:p>
        </p:txBody>
      </p:sp>
      <p:sp>
        <p:nvSpPr>
          <p:cNvPr id="5" name="Date Placeholder 4">
            <a:extLst>
              <a:ext uri="{FF2B5EF4-FFF2-40B4-BE49-F238E27FC236}">
                <a16:creationId xmlns:a16="http://schemas.microsoft.com/office/drawing/2014/main" id="{2AD7D191-F0B9-0994-0ECF-932520A34693}"/>
              </a:ext>
            </a:extLst>
          </p:cNvPr>
          <p:cNvSpPr>
            <a:spLocks noGrp="1"/>
          </p:cNvSpPr>
          <p:nvPr>
            <p:ph type="dt" sz="half" idx="10"/>
          </p:nvPr>
        </p:nvSpPr>
        <p:spPr/>
        <p:txBody>
          <a:bodyPr/>
          <a:lstStyle/>
          <a:p>
            <a:fld id="{90FC712D-FACC-A54E-A525-701DE29FC062}" type="datetime1">
              <a:rPr lang="de-DE" smtClean="0"/>
              <a:t>22.11.2023</a:t>
            </a:fld>
            <a:endParaRPr lang="es-ES_tradnl"/>
          </a:p>
        </p:txBody>
      </p:sp>
      <p:sp>
        <p:nvSpPr>
          <p:cNvPr id="6" name="Slide Number Placeholder 5">
            <a:extLst>
              <a:ext uri="{FF2B5EF4-FFF2-40B4-BE49-F238E27FC236}">
                <a16:creationId xmlns:a16="http://schemas.microsoft.com/office/drawing/2014/main" id="{9CD462AB-D85A-9DF7-A004-A955663BDB4F}"/>
              </a:ext>
            </a:extLst>
          </p:cNvPr>
          <p:cNvSpPr>
            <a:spLocks noGrp="1"/>
          </p:cNvSpPr>
          <p:nvPr>
            <p:ph type="sldNum" sz="quarter" idx="12"/>
          </p:nvPr>
        </p:nvSpPr>
        <p:spPr/>
        <p:txBody>
          <a:bodyPr/>
          <a:lstStyle/>
          <a:p>
            <a:fld id="{86187285-8FD8-0B42-9EF1-8B032D8EAAB8}" type="slidenum">
              <a:rPr lang="es-ES_tradnl" smtClean="0"/>
              <a:t>10</a:t>
            </a:fld>
            <a:endParaRPr lang="es-ES_tradnl"/>
          </a:p>
        </p:txBody>
      </p:sp>
      <p:pic>
        <p:nvPicPr>
          <p:cNvPr id="1026" name="Picture 2" descr="Karriereplattform, Jobangebote aus der Welt der Elektronik">
            <a:extLst>
              <a:ext uri="{FF2B5EF4-FFF2-40B4-BE49-F238E27FC236}">
                <a16:creationId xmlns:a16="http://schemas.microsoft.com/office/drawing/2014/main" id="{F40C8416-3725-6677-4BDF-0D317FD1ADB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11710" y="1463040"/>
            <a:ext cx="6918290" cy="46099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29806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E58D69C-B2BE-4054-0EEE-D5363F36F99F}"/>
              </a:ext>
            </a:extLst>
          </p:cNvPr>
          <p:cNvSpPr>
            <a:spLocks noGrp="1"/>
          </p:cNvSpPr>
          <p:nvPr>
            <p:ph type="dt" sz="half" idx="10"/>
          </p:nvPr>
        </p:nvSpPr>
        <p:spPr/>
        <p:txBody>
          <a:bodyPr/>
          <a:lstStyle/>
          <a:p>
            <a:fld id="{390B75EC-786A-5746-887E-9BE3C8744893}" type="datetime1">
              <a:rPr lang="de-DE" smtClean="0"/>
              <a:t>22.11.2023</a:t>
            </a:fld>
            <a:endParaRPr lang="es-ES_tradnl" dirty="0"/>
          </a:p>
        </p:txBody>
      </p:sp>
      <p:sp>
        <p:nvSpPr>
          <p:cNvPr id="3" name="Slide Number Placeholder 2">
            <a:extLst>
              <a:ext uri="{FF2B5EF4-FFF2-40B4-BE49-F238E27FC236}">
                <a16:creationId xmlns:a16="http://schemas.microsoft.com/office/drawing/2014/main" id="{BD944F49-CC6F-E765-0586-DFBC963D62D3}"/>
              </a:ext>
            </a:extLst>
          </p:cNvPr>
          <p:cNvSpPr>
            <a:spLocks noGrp="1"/>
          </p:cNvSpPr>
          <p:nvPr>
            <p:ph type="sldNum" sz="quarter" idx="12"/>
          </p:nvPr>
        </p:nvSpPr>
        <p:spPr/>
        <p:txBody>
          <a:bodyPr/>
          <a:lstStyle/>
          <a:p>
            <a:fld id="{86187285-8FD8-0B42-9EF1-8B032D8EAAB8}" type="slidenum">
              <a:rPr lang="es-ES_tradnl" smtClean="0"/>
              <a:t>11</a:t>
            </a:fld>
            <a:endParaRPr lang="es-ES_tradnl"/>
          </a:p>
        </p:txBody>
      </p:sp>
      <p:sp>
        <p:nvSpPr>
          <p:cNvPr id="4" name="Title 3">
            <a:extLst>
              <a:ext uri="{FF2B5EF4-FFF2-40B4-BE49-F238E27FC236}">
                <a16:creationId xmlns:a16="http://schemas.microsoft.com/office/drawing/2014/main" id="{EFBAA40B-AC3E-418F-02C9-AE60D6A1F202}"/>
              </a:ext>
            </a:extLst>
          </p:cNvPr>
          <p:cNvSpPr>
            <a:spLocks noGrp="1"/>
          </p:cNvSpPr>
          <p:nvPr>
            <p:ph type="title"/>
          </p:nvPr>
        </p:nvSpPr>
        <p:spPr/>
        <p:txBody>
          <a:bodyPr/>
          <a:lstStyle/>
          <a:p>
            <a:r>
              <a:rPr lang="en-SE" dirty="0"/>
              <a:t>Resultados</a:t>
            </a:r>
          </a:p>
        </p:txBody>
      </p:sp>
      <p:sp>
        <p:nvSpPr>
          <p:cNvPr id="5" name="Text Placeholder 4">
            <a:extLst>
              <a:ext uri="{FF2B5EF4-FFF2-40B4-BE49-F238E27FC236}">
                <a16:creationId xmlns:a16="http://schemas.microsoft.com/office/drawing/2014/main" id="{D882512D-D143-448B-9DC2-238D55F472CC}"/>
              </a:ext>
            </a:extLst>
          </p:cNvPr>
          <p:cNvSpPr>
            <a:spLocks noGrp="1"/>
          </p:cNvSpPr>
          <p:nvPr>
            <p:ph type="body" idx="1"/>
          </p:nvPr>
        </p:nvSpPr>
        <p:spPr/>
        <p:txBody>
          <a:bodyPr/>
          <a:lstStyle/>
          <a:p>
            <a:endParaRPr lang="en-SE"/>
          </a:p>
        </p:txBody>
      </p:sp>
    </p:spTree>
    <p:extLst>
      <p:ext uri="{BB962C8B-B14F-4D97-AF65-F5344CB8AC3E}">
        <p14:creationId xmlns:p14="http://schemas.microsoft.com/office/powerpoint/2010/main" val="29780273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ADA3F-9AF4-0164-44E0-CB99020328A2}"/>
              </a:ext>
            </a:extLst>
          </p:cNvPr>
          <p:cNvSpPr>
            <a:spLocks noGrp="1"/>
          </p:cNvSpPr>
          <p:nvPr>
            <p:ph type="title"/>
          </p:nvPr>
        </p:nvSpPr>
        <p:spPr/>
        <p:txBody>
          <a:bodyPr/>
          <a:lstStyle/>
          <a:p>
            <a:r>
              <a:rPr lang="es-ES_tradnl" dirty="0"/>
              <a:t>Resultados</a:t>
            </a:r>
          </a:p>
        </p:txBody>
      </p:sp>
      <p:sp>
        <p:nvSpPr>
          <p:cNvPr id="3" name="Content Placeholder 2">
            <a:extLst>
              <a:ext uri="{FF2B5EF4-FFF2-40B4-BE49-F238E27FC236}">
                <a16:creationId xmlns:a16="http://schemas.microsoft.com/office/drawing/2014/main" id="{18877E67-C770-B399-066E-3FF4D68861F0}"/>
              </a:ext>
            </a:extLst>
          </p:cNvPr>
          <p:cNvSpPr>
            <a:spLocks noGrp="1"/>
          </p:cNvSpPr>
          <p:nvPr>
            <p:ph sz="half" idx="4294967295"/>
          </p:nvPr>
        </p:nvSpPr>
        <p:spPr>
          <a:xfrm>
            <a:off x="373502" y="1765337"/>
            <a:ext cx="5646298" cy="3500001"/>
          </a:xfrm>
        </p:spPr>
        <p:txBody>
          <a:bodyPr/>
          <a:lstStyle/>
          <a:p>
            <a:endParaRPr lang="es-ES_tradnl"/>
          </a:p>
        </p:txBody>
      </p:sp>
      <p:sp>
        <p:nvSpPr>
          <p:cNvPr id="4" name="Content Placeholder 3">
            <a:extLst>
              <a:ext uri="{FF2B5EF4-FFF2-40B4-BE49-F238E27FC236}">
                <a16:creationId xmlns:a16="http://schemas.microsoft.com/office/drawing/2014/main" id="{48C579FD-8BAC-B38D-7872-5FD778A41FD1}"/>
              </a:ext>
            </a:extLst>
          </p:cNvPr>
          <p:cNvSpPr>
            <a:spLocks noGrp="1"/>
          </p:cNvSpPr>
          <p:nvPr>
            <p:ph sz="half" idx="2"/>
          </p:nvPr>
        </p:nvSpPr>
        <p:spPr/>
        <p:txBody>
          <a:bodyPr/>
          <a:lstStyle/>
          <a:p>
            <a:endParaRPr lang="es-ES_tradnl"/>
          </a:p>
        </p:txBody>
      </p:sp>
      <p:sp>
        <p:nvSpPr>
          <p:cNvPr id="5" name="Date Placeholder 4">
            <a:extLst>
              <a:ext uri="{FF2B5EF4-FFF2-40B4-BE49-F238E27FC236}">
                <a16:creationId xmlns:a16="http://schemas.microsoft.com/office/drawing/2014/main" id="{8CCC426E-152C-F2A1-FD1A-9CDC8743ECF4}"/>
              </a:ext>
            </a:extLst>
          </p:cNvPr>
          <p:cNvSpPr>
            <a:spLocks noGrp="1"/>
          </p:cNvSpPr>
          <p:nvPr>
            <p:ph type="dt" sz="half" idx="10"/>
          </p:nvPr>
        </p:nvSpPr>
        <p:spPr/>
        <p:txBody>
          <a:bodyPr/>
          <a:lstStyle/>
          <a:p>
            <a:fld id="{817A2ECC-6FF0-D74F-A142-DD60A4D1A2CA}" type="datetime1">
              <a:rPr lang="de-DE" smtClean="0"/>
              <a:t>22.11.2023</a:t>
            </a:fld>
            <a:endParaRPr lang="es-ES_tradnl"/>
          </a:p>
        </p:txBody>
      </p:sp>
      <p:sp>
        <p:nvSpPr>
          <p:cNvPr id="6" name="Slide Number Placeholder 5">
            <a:extLst>
              <a:ext uri="{FF2B5EF4-FFF2-40B4-BE49-F238E27FC236}">
                <a16:creationId xmlns:a16="http://schemas.microsoft.com/office/drawing/2014/main" id="{FCF63E61-C40B-2482-54DD-01BCAE799CD7}"/>
              </a:ext>
            </a:extLst>
          </p:cNvPr>
          <p:cNvSpPr>
            <a:spLocks noGrp="1"/>
          </p:cNvSpPr>
          <p:nvPr>
            <p:ph type="sldNum" sz="quarter" idx="12"/>
          </p:nvPr>
        </p:nvSpPr>
        <p:spPr/>
        <p:txBody>
          <a:bodyPr/>
          <a:lstStyle/>
          <a:p>
            <a:fld id="{86187285-8FD8-0B42-9EF1-8B032D8EAAB8}" type="slidenum">
              <a:rPr lang="es-ES_tradnl" smtClean="0"/>
              <a:t>12</a:t>
            </a:fld>
            <a:endParaRPr lang="es-ES_tradnl"/>
          </a:p>
        </p:txBody>
      </p:sp>
    </p:spTree>
    <p:extLst>
      <p:ext uri="{BB962C8B-B14F-4D97-AF65-F5344CB8AC3E}">
        <p14:creationId xmlns:p14="http://schemas.microsoft.com/office/powerpoint/2010/main" val="3166530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25D7E-B88B-4BE4-6E9E-F18814C43C17}"/>
              </a:ext>
            </a:extLst>
          </p:cNvPr>
          <p:cNvSpPr>
            <a:spLocks noGrp="1"/>
          </p:cNvSpPr>
          <p:nvPr>
            <p:ph type="title"/>
          </p:nvPr>
        </p:nvSpPr>
        <p:spPr/>
        <p:txBody>
          <a:bodyPr/>
          <a:lstStyle/>
          <a:p>
            <a:r>
              <a:rPr lang="es-ES_tradnl" dirty="0"/>
              <a:t>Ejemplo 2 Foto o Gráfica con explicación</a:t>
            </a:r>
          </a:p>
        </p:txBody>
      </p:sp>
      <p:sp>
        <p:nvSpPr>
          <p:cNvPr id="4" name="Date Placeholder 3">
            <a:extLst>
              <a:ext uri="{FF2B5EF4-FFF2-40B4-BE49-F238E27FC236}">
                <a16:creationId xmlns:a16="http://schemas.microsoft.com/office/drawing/2014/main" id="{9CE4B6F9-876C-7D18-99B6-6EB0E710C903}"/>
              </a:ext>
            </a:extLst>
          </p:cNvPr>
          <p:cNvSpPr>
            <a:spLocks noGrp="1"/>
          </p:cNvSpPr>
          <p:nvPr>
            <p:ph type="dt" sz="half" idx="10"/>
          </p:nvPr>
        </p:nvSpPr>
        <p:spPr/>
        <p:txBody>
          <a:bodyPr/>
          <a:lstStyle/>
          <a:p>
            <a:fld id="{817A2ECC-6FF0-D74F-A142-DD60A4D1A2CA}" type="datetime1">
              <a:rPr lang="de-DE" smtClean="0"/>
              <a:t>22.11.2023</a:t>
            </a:fld>
            <a:endParaRPr lang="es-ES_tradnl"/>
          </a:p>
        </p:txBody>
      </p:sp>
      <p:sp>
        <p:nvSpPr>
          <p:cNvPr id="5" name="Slide Number Placeholder 4">
            <a:extLst>
              <a:ext uri="{FF2B5EF4-FFF2-40B4-BE49-F238E27FC236}">
                <a16:creationId xmlns:a16="http://schemas.microsoft.com/office/drawing/2014/main" id="{D3C4307D-D37A-9382-4085-250174731528}"/>
              </a:ext>
            </a:extLst>
          </p:cNvPr>
          <p:cNvSpPr>
            <a:spLocks noGrp="1"/>
          </p:cNvSpPr>
          <p:nvPr>
            <p:ph type="sldNum" sz="quarter" idx="12"/>
          </p:nvPr>
        </p:nvSpPr>
        <p:spPr/>
        <p:txBody>
          <a:bodyPr/>
          <a:lstStyle/>
          <a:p>
            <a:fld id="{86187285-8FD8-0B42-9EF1-8B032D8EAAB8}" type="slidenum">
              <a:rPr lang="es-ES_tradnl" smtClean="0"/>
              <a:t>13</a:t>
            </a:fld>
            <a:endParaRPr lang="es-ES_tradnl"/>
          </a:p>
        </p:txBody>
      </p:sp>
      <p:sp>
        <p:nvSpPr>
          <p:cNvPr id="6" name="Text Placeholder 5">
            <a:extLst>
              <a:ext uri="{FF2B5EF4-FFF2-40B4-BE49-F238E27FC236}">
                <a16:creationId xmlns:a16="http://schemas.microsoft.com/office/drawing/2014/main" id="{8F84BD65-17EE-498C-0B5B-8B8D478C39C2}"/>
              </a:ext>
            </a:extLst>
          </p:cNvPr>
          <p:cNvSpPr>
            <a:spLocks noGrp="1"/>
          </p:cNvSpPr>
          <p:nvPr>
            <p:ph type="body" idx="13"/>
          </p:nvPr>
        </p:nvSpPr>
        <p:spPr>
          <a:xfrm>
            <a:off x="382716" y="4953553"/>
            <a:ext cx="5646298" cy="784555"/>
          </a:xfrm>
        </p:spPr>
        <p:txBody>
          <a:bodyPr/>
          <a:lstStyle/>
          <a:p>
            <a:endParaRPr lang="es-ES_tradnl"/>
          </a:p>
        </p:txBody>
      </p:sp>
      <p:sp>
        <p:nvSpPr>
          <p:cNvPr id="7" name="Text Placeholder 6">
            <a:extLst>
              <a:ext uri="{FF2B5EF4-FFF2-40B4-BE49-F238E27FC236}">
                <a16:creationId xmlns:a16="http://schemas.microsoft.com/office/drawing/2014/main" id="{7486ED86-04FB-A92D-9063-66B5CF410B71}"/>
              </a:ext>
            </a:extLst>
          </p:cNvPr>
          <p:cNvSpPr>
            <a:spLocks noGrp="1"/>
          </p:cNvSpPr>
          <p:nvPr>
            <p:ph type="body" idx="14"/>
          </p:nvPr>
        </p:nvSpPr>
        <p:spPr>
          <a:xfrm>
            <a:off x="6162986" y="4948407"/>
            <a:ext cx="5646298" cy="784555"/>
          </a:xfrm>
        </p:spPr>
        <p:txBody>
          <a:bodyPr/>
          <a:lstStyle/>
          <a:p>
            <a:endParaRPr lang="es-ES_tradnl" dirty="0"/>
          </a:p>
        </p:txBody>
      </p:sp>
      <p:pic>
        <p:nvPicPr>
          <p:cNvPr id="3074" name="Picture 2" descr="electrónica">
            <a:extLst>
              <a:ext uri="{FF2B5EF4-FFF2-40B4-BE49-F238E27FC236}">
                <a16:creationId xmlns:a16="http://schemas.microsoft.com/office/drawing/2014/main" id="{E6616E81-47F1-261F-664C-5DE46497BA81}"/>
              </a:ext>
            </a:extLst>
          </p:cNvPr>
          <p:cNvPicPr>
            <a:picLocks noGrp="1" noChangeAspect="1" noChangeArrowheads="1"/>
          </p:cNvPicPr>
          <p:nvPr>
            <p:ph sz="half" idx="15"/>
          </p:nvPr>
        </p:nvPicPr>
        <p:blipFill>
          <a:blip r:embed="rId2">
            <a:extLst>
              <a:ext uri="{28A0092B-C50C-407E-A947-70E740481C1C}">
                <a14:useLocalDpi xmlns:a14="http://schemas.microsoft.com/office/drawing/2010/main" val="0"/>
              </a:ext>
            </a:extLst>
          </a:blip>
          <a:srcRect/>
          <a:stretch>
            <a:fillRect/>
          </a:stretch>
        </p:blipFill>
        <p:spPr bwMode="auto">
          <a:xfrm>
            <a:off x="410085" y="1463887"/>
            <a:ext cx="5573132" cy="339294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Representación gráfica obtenida por la planilla electrónica a partir... |  Download Scientific Diagram">
            <a:extLst>
              <a:ext uri="{FF2B5EF4-FFF2-40B4-BE49-F238E27FC236}">
                <a16:creationId xmlns:a16="http://schemas.microsoft.com/office/drawing/2014/main" id="{F551CCE5-E15B-5C26-CBC0-3CB90CC31DA2}"/>
              </a:ext>
            </a:extLst>
          </p:cNvPr>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095999" y="1366775"/>
            <a:ext cx="5842376" cy="3490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9062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E0CF685-F6BE-F55D-2FB6-E6CA0B5F97F3}"/>
              </a:ext>
            </a:extLst>
          </p:cNvPr>
          <p:cNvSpPr>
            <a:spLocks noGrp="1"/>
          </p:cNvSpPr>
          <p:nvPr>
            <p:ph type="dt" sz="half" idx="10"/>
          </p:nvPr>
        </p:nvSpPr>
        <p:spPr/>
        <p:txBody>
          <a:bodyPr/>
          <a:lstStyle/>
          <a:p>
            <a:fld id="{390B75EC-786A-5746-887E-9BE3C8744893}" type="datetime1">
              <a:rPr lang="de-DE" smtClean="0"/>
              <a:t>22.11.2023</a:t>
            </a:fld>
            <a:endParaRPr lang="es-ES_tradnl" dirty="0"/>
          </a:p>
        </p:txBody>
      </p:sp>
      <p:sp>
        <p:nvSpPr>
          <p:cNvPr id="3" name="Slide Number Placeholder 2">
            <a:extLst>
              <a:ext uri="{FF2B5EF4-FFF2-40B4-BE49-F238E27FC236}">
                <a16:creationId xmlns:a16="http://schemas.microsoft.com/office/drawing/2014/main" id="{77F7A81D-BBD7-628D-370A-1D7AD50EE009}"/>
              </a:ext>
            </a:extLst>
          </p:cNvPr>
          <p:cNvSpPr>
            <a:spLocks noGrp="1"/>
          </p:cNvSpPr>
          <p:nvPr>
            <p:ph type="sldNum" sz="quarter" idx="12"/>
          </p:nvPr>
        </p:nvSpPr>
        <p:spPr/>
        <p:txBody>
          <a:bodyPr/>
          <a:lstStyle/>
          <a:p>
            <a:fld id="{86187285-8FD8-0B42-9EF1-8B032D8EAAB8}" type="slidenum">
              <a:rPr lang="es-ES_tradnl" smtClean="0"/>
              <a:t>14</a:t>
            </a:fld>
            <a:endParaRPr lang="es-ES_tradnl"/>
          </a:p>
        </p:txBody>
      </p:sp>
      <p:sp>
        <p:nvSpPr>
          <p:cNvPr id="4" name="Title 3">
            <a:extLst>
              <a:ext uri="{FF2B5EF4-FFF2-40B4-BE49-F238E27FC236}">
                <a16:creationId xmlns:a16="http://schemas.microsoft.com/office/drawing/2014/main" id="{1CCB9132-FC13-1888-B40C-AF1EE0390E5E}"/>
              </a:ext>
            </a:extLst>
          </p:cNvPr>
          <p:cNvSpPr>
            <a:spLocks noGrp="1"/>
          </p:cNvSpPr>
          <p:nvPr>
            <p:ph type="title"/>
          </p:nvPr>
        </p:nvSpPr>
        <p:spPr/>
        <p:txBody>
          <a:bodyPr/>
          <a:lstStyle/>
          <a:p>
            <a:r>
              <a:rPr lang="en-SE" dirty="0"/>
              <a:t>Conclusiones</a:t>
            </a:r>
            <a:r>
              <a:rPr lang="es-ES" dirty="0"/>
              <a:t> y Recomendaciones</a:t>
            </a:r>
            <a:endParaRPr lang="en-SE" dirty="0"/>
          </a:p>
        </p:txBody>
      </p:sp>
      <p:sp>
        <p:nvSpPr>
          <p:cNvPr id="5" name="Text Placeholder 4">
            <a:extLst>
              <a:ext uri="{FF2B5EF4-FFF2-40B4-BE49-F238E27FC236}">
                <a16:creationId xmlns:a16="http://schemas.microsoft.com/office/drawing/2014/main" id="{7B124AB8-1F04-0C6E-9E95-53843972EC0C}"/>
              </a:ext>
            </a:extLst>
          </p:cNvPr>
          <p:cNvSpPr>
            <a:spLocks noGrp="1"/>
          </p:cNvSpPr>
          <p:nvPr>
            <p:ph type="body" idx="1"/>
          </p:nvPr>
        </p:nvSpPr>
        <p:spPr/>
        <p:txBody>
          <a:bodyPr/>
          <a:lstStyle/>
          <a:p>
            <a:endParaRPr lang="en-SE"/>
          </a:p>
        </p:txBody>
      </p:sp>
    </p:spTree>
    <p:extLst>
      <p:ext uri="{BB962C8B-B14F-4D97-AF65-F5344CB8AC3E}">
        <p14:creationId xmlns:p14="http://schemas.microsoft.com/office/powerpoint/2010/main" val="2180452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9EE46-5DAB-BB74-4927-E93C71C4E313}"/>
              </a:ext>
            </a:extLst>
          </p:cNvPr>
          <p:cNvSpPr>
            <a:spLocks noGrp="1"/>
          </p:cNvSpPr>
          <p:nvPr>
            <p:ph type="title"/>
          </p:nvPr>
        </p:nvSpPr>
        <p:spPr/>
        <p:txBody>
          <a:bodyPr/>
          <a:lstStyle/>
          <a:p>
            <a:r>
              <a:rPr lang="es-ES_tradnl" dirty="0"/>
              <a:t>Conclusiones</a:t>
            </a:r>
          </a:p>
        </p:txBody>
      </p:sp>
      <p:sp>
        <p:nvSpPr>
          <p:cNvPr id="3" name="Content Placeholder 2">
            <a:extLst>
              <a:ext uri="{FF2B5EF4-FFF2-40B4-BE49-F238E27FC236}">
                <a16:creationId xmlns:a16="http://schemas.microsoft.com/office/drawing/2014/main" id="{DF4C49D0-7713-5DD4-3343-953A87DBF555}"/>
              </a:ext>
            </a:extLst>
          </p:cNvPr>
          <p:cNvSpPr>
            <a:spLocks noGrp="1"/>
          </p:cNvSpPr>
          <p:nvPr>
            <p:ph idx="1"/>
          </p:nvPr>
        </p:nvSpPr>
        <p:spPr/>
        <p:txBody>
          <a:bodyPr>
            <a:normAutofit fontScale="85000" lnSpcReduction="10000"/>
          </a:bodyPr>
          <a:lstStyle/>
          <a:p>
            <a:pPr algn="just">
              <a:buFont typeface="Arial" panose="020B0604020202020204" pitchFamily="34" charset="0"/>
              <a:buChar char="•"/>
            </a:pPr>
            <a:r>
              <a:rPr lang="es-ES" dirty="0"/>
              <a:t>La obtención de señales bioeléctricas permitió contar con un conjunto diverso y representativo para su posterior análisis. La recopilación de datos de pacientes con epilepsia atendidos en el Instituto HUMANA y de registros capturados con el equipo de la Universidad del Valle de Guatemala proporcionó una base sólida para la investigación y el desarrollo de la herramienta de software.</a:t>
            </a:r>
            <a:br>
              <a:rPr lang="es-ES" dirty="0"/>
            </a:br>
            <a:endParaRPr lang="es-ES" dirty="0"/>
          </a:p>
          <a:p>
            <a:pPr algn="just">
              <a:buFont typeface="Arial" panose="020B0604020202020204" pitchFamily="34" charset="0"/>
              <a:buChar char="•"/>
            </a:pPr>
            <a:r>
              <a:rPr lang="es-ES" dirty="0"/>
              <a:t>La aplicación de algoritmos de aprendizaje automático previamente desarrollados para la extracción de características de las señales EEG y EMG fue exitosa. Estos algoritmos demostraron ser efectivos en la identificación de patrones relevantes en las señales bioeléctricas y en la generación de características que sirvieron como entrada para los procesos de detección de segmentos de interés. Aunque se percibe la necesidad de contar con una mayor cantidad de datos de distintas personas por parte de HUMANA.</a:t>
            </a:r>
            <a:endParaRPr lang="es-ES_tradnl" dirty="0"/>
          </a:p>
        </p:txBody>
      </p:sp>
      <p:sp>
        <p:nvSpPr>
          <p:cNvPr id="4" name="Date Placeholder 3">
            <a:extLst>
              <a:ext uri="{FF2B5EF4-FFF2-40B4-BE49-F238E27FC236}">
                <a16:creationId xmlns:a16="http://schemas.microsoft.com/office/drawing/2014/main" id="{702C799C-CC9E-1D76-41F7-7B116424CF8B}"/>
              </a:ext>
            </a:extLst>
          </p:cNvPr>
          <p:cNvSpPr>
            <a:spLocks noGrp="1"/>
          </p:cNvSpPr>
          <p:nvPr>
            <p:ph type="dt" sz="half" idx="10"/>
          </p:nvPr>
        </p:nvSpPr>
        <p:spPr/>
        <p:txBody>
          <a:bodyPr/>
          <a:lstStyle/>
          <a:p>
            <a:fld id="{DE07BBE5-E5B8-C243-A440-36FCAA276161}" type="datetime1">
              <a:rPr lang="de-DE" smtClean="0"/>
              <a:t>22.11.2023</a:t>
            </a:fld>
            <a:endParaRPr lang="es-ES_tradnl" dirty="0"/>
          </a:p>
        </p:txBody>
      </p:sp>
      <p:sp>
        <p:nvSpPr>
          <p:cNvPr id="5" name="Slide Number Placeholder 4">
            <a:extLst>
              <a:ext uri="{FF2B5EF4-FFF2-40B4-BE49-F238E27FC236}">
                <a16:creationId xmlns:a16="http://schemas.microsoft.com/office/drawing/2014/main" id="{5B4AF5B8-FD32-A70D-BE1D-6EF192199A49}"/>
              </a:ext>
            </a:extLst>
          </p:cNvPr>
          <p:cNvSpPr>
            <a:spLocks noGrp="1"/>
          </p:cNvSpPr>
          <p:nvPr>
            <p:ph type="sldNum" sz="quarter" idx="12"/>
          </p:nvPr>
        </p:nvSpPr>
        <p:spPr/>
        <p:txBody>
          <a:bodyPr/>
          <a:lstStyle/>
          <a:p>
            <a:fld id="{86187285-8FD8-0B42-9EF1-8B032D8EAAB8}" type="slidenum">
              <a:rPr lang="es-ES_tradnl" smtClean="0"/>
              <a:t>15</a:t>
            </a:fld>
            <a:endParaRPr lang="es-ES_tradnl" dirty="0"/>
          </a:p>
        </p:txBody>
      </p:sp>
    </p:spTree>
    <p:extLst>
      <p:ext uri="{BB962C8B-B14F-4D97-AF65-F5344CB8AC3E}">
        <p14:creationId xmlns:p14="http://schemas.microsoft.com/office/powerpoint/2010/main" val="459971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9EE46-5DAB-BB74-4927-E93C71C4E313}"/>
              </a:ext>
            </a:extLst>
          </p:cNvPr>
          <p:cNvSpPr>
            <a:spLocks noGrp="1"/>
          </p:cNvSpPr>
          <p:nvPr>
            <p:ph type="title"/>
          </p:nvPr>
        </p:nvSpPr>
        <p:spPr/>
        <p:txBody>
          <a:bodyPr/>
          <a:lstStyle/>
          <a:p>
            <a:r>
              <a:rPr lang="es-ES_tradnl" dirty="0"/>
              <a:t>Conclusiones</a:t>
            </a:r>
          </a:p>
        </p:txBody>
      </p:sp>
      <p:sp>
        <p:nvSpPr>
          <p:cNvPr id="3" name="Content Placeholder 2">
            <a:extLst>
              <a:ext uri="{FF2B5EF4-FFF2-40B4-BE49-F238E27FC236}">
                <a16:creationId xmlns:a16="http://schemas.microsoft.com/office/drawing/2014/main" id="{DF4C49D0-7713-5DD4-3343-953A87DBF555}"/>
              </a:ext>
            </a:extLst>
          </p:cNvPr>
          <p:cNvSpPr>
            <a:spLocks noGrp="1"/>
          </p:cNvSpPr>
          <p:nvPr>
            <p:ph idx="1"/>
          </p:nvPr>
        </p:nvSpPr>
        <p:spPr/>
        <p:txBody>
          <a:bodyPr>
            <a:normAutofit fontScale="85000" lnSpcReduction="10000"/>
          </a:bodyPr>
          <a:lstStyle/>
          <a:p>
            <a:pPr algn="just">
              <a:buFont typeface="Arial" panose="020B0604020202020204" pitchFamily="34" charset="0"/>
              <a:buChar char="•"/>
            </a:pPr>
            <a:r>
              <a:rPr lang="es-ES" dirty="0"/>
              <a:t>Los análisis estadísticos realizados arrojaron resultados positivos en términos del rendimiento de los algoritmos implementados. Se pudo evaluar de manera objetiva la eficacia de la metodología propuesta y se identificaron áreas de mejora potencial. Estos análisis proporcionaron una base sólida para la toma de decisiones y la optimización de los algoritmos utilizados.</a:t>
            </a:r>
            <a:br>
              <a:rPr lang="es-ES" dirty="0"/>
            </a:br>
            <a:endParaRPr lang="es-ES" dirty="0"/>
          </a:p>
          <a:p>
            <a:pPr algn="just">
              <a:buFont typeface="Arial" panose="020B0604020202020204" pitchFamily="34" charset="0"/>
              <a:buChar char="•"/>
            </a:pPr>
            <a:r>
              <a:rPr lang="es-ES" dirty="0"/>
              <a:t>La actualización de la herramienta de software desarrollada en fases anteriores con las mejoras implementadas en los algoritmos de clasificación y detección de segmentos de interés representa un avance significativo en la automatización de procesos clínicos relacionados con la epilepsia. Esta actualización fortalece la capacidad de la herramienta para asistir a los especialistas médicos en el diagnóstico y seguimiento de pacientes con epilepsia, lo que contribuye a una atención más eficiente y precisa.</a:t>
            </a:r>
            <a:endParaRPr lang="es-ES_tradnl" dirty="0"/>
          </a:p>
        </p:txBody>
      </p:sp>
      <p:sp>
        <p:nvSpPr>
          <p:cNvPr id="4" name="Date Placeholder 3">
            <a:extLst>
              <a:ext uri="{FF2B5EF4-FFF2-40B4-BE49-F238E27FC236}">
                <a16:creationId xmlns:a16="http://schemas.microsoft.com/office/drawing/2014/main" id="{702C799C-CC9E-1D76-41F7-7B116424CF8B}"/>
              </a:ext>
            </a:extLst>
          </p:cNvPr>
          <p:cNvSpPr>
            <a:spLocks noGrp="1"/>
          </p:cNvSpPr>
          <p:nvPr>
            <p:ph type="dt" sz="half" idx="10"/>
          </p:nvPr>
        </p:nvSpPr>
        <p:spPr/>
        <p:txBody>
          <a:bodyPr/>
          <a:lstStyle/>
          <a:p>
            <a:fld id="{DE07BBE5-E5B8-C243-A440-36FCAA276161}" type="datetime1">
              <a:rPr lang="de-DE" smtClean="0"/>
              <a:t>22.11.2023</a:t>
            </a:fld>
            <a:endParaRPr lang="es-ES_tradnl" dirty="0"/>
          </a:p>
        </p:txBody>
      </p:sp>
      <p:sp>
        <p:nvSpPr>
          <p:cNvPr id="5" name="Slide Number Placeholder 4">
            <a:extLst>
              <a:ext uri="{FF2B5EF4-FFF2-40B4-BE49-F238E27FC236}">
                <a16:creationId xmlns:a16="http://schemas.microsoft.com/office/drawing/2014/main" id="{5B4AF5B8-FD32-A70D-BE1D-6EF192199A49}"/>
              </a:ext>
            </a:extLst>
          </p:cNvPr>
          <p:cNvSpPr>
            <a:spLocks noGrp="1"/>
          </p:cNvSpPr>
          <p:nvPr>
            <p:ph type="sldNum" sz="quarter" idx="12"/>
          </p:nvPr>
        </p:nvSpPr>
        <p:spPr/>
        <p:txBody>
          <a:bodyPr/>
          <a:lstStyle/>
          <a:p>
            <a:fld id="{86187285-8FD8-0B42-9EF1-8B032D8EAAB8}" type="slidenum">
              <a:rPr lang="es-ES_tradnl" smtClean="0"/>
              <a:t>16</a:t>
            </a:fld>
            <a:endParaRPr lang="es-ES_tradnl" dirty="0"/>
          </a:p>
        </p:txBody>
      </p:sp>
    </p:spTree>
    <p:extLst>
      <p:ext uri="{BB962C8B-B14F-4D97-AF65-F5344CB8AC3E}">
        <p14:creationId xmlns:p14="http://schemas.microsoft.com/office/powerpoint/2010/main" val="9711305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9EE46-5DAB-BB74-4927-E93C71C4E313}"/>
              </a:ext>
            </a:extLst>
          </p:cNvPr>
          <p:cNvSpPr>
            <a:spLocks noGrp="1"/>
          </p:cNvSpPr>
          <p:nvPr>
            <p:ph type="title"/>
          </p:nvPr>
        </p:nvSpPr>
        <p:spPr/>
        <p:txBody>
          <a:bodyPr/>
          <a:lstStyle/>
          <a:p>
            <a:r>
              <a:rPr lang="es-ES_tradnl" dirty="0"/>
              <a:t>Recomendaciones</a:t>
            </a:r>
          </a:p>
        </p:txBody>
      </p:sp>
      <p:sp>
        <p:nvSpPr>
          <p:cNvPr id="3" name="Content Placeholder 2">
            <a:extLst>
              <a:ext uri="{FF2B5EF4-FFF2-40B4-BE49-F238E27FC236}">
                <a16:creationId xmlns:a16="http://schemas.microsoft.com/office/drawing/2014/main" id="{DF4C49D0-7713-5DD4-3343-953A87DBF555}"/>
              </a:ext>
            </a:extLst>
          </p:cNvPr>
          <p:cNvSpPr>
            <a:spLocks noGrp="1"/>
          </p:cNvSpPr>
          <p:nvPr>
            <p:ph idx="1"/>
          </p:nvPr>
        </p:nvSpPr>
        <p:spPr/>
        <p:txBody>
          <a:bodyPr>
            <a:normAutofit fontScale="77500" lnSpcReduction="20000"/>
          </a:bodyPr>
          <a:lstStyle/>
          <a:p>
            <a:pPr algn="just">
              <a:buFont typeface="Arial" panose="020B0604020202020204" pitchFamily="34" charset="0"/>
              <a:buChar char="•"/>
            </a:pPr>
            <a:r>
              <a:rPr lang="es-ES" dirty="0"/>
              <a:t>Se recomienda continuar la recopilación de datos de señales bioeléctricas, tanto de pacientes con epilepsia como de sujetos sanos, con el fin de enriquecer la base de datos y mejorar la capacidad de detección de patrones. La inclusión de un conjunto más amplio y diverso de datos permitirá una validación más robusta de los algoritmos desarrollados, añadiendo otro tipo de señales bioeléctricas como electrocardiogramas.</a:t>
            </a:r>
            <a:br>
              <a:rPr lang="es-ES" dirty="0"/>
            </a:br>
            <a:endParaRPr lang="es-ES" dirty="0"/>
          </a:p>
          <a:p>
            <a:pPr algn="just">
              <a:buFont typeface="Arial" panose="020B0604020202020204" pitchFamily="34" charset="0"/>
              <a:buChar char="•"/>
            </a:pPr>
            <a:r>
              <a:rPr lang="es-ES" dirty="0"/>
              <a:t>Considerando el constante avance y desarrollo de algoritmos en el campo de la Inteligencia Artificial (IA) y Aprendizaje Automático (ML), se sugiere la migración de la herramienta desarrollada a un entorno compatible con Python. Dada la prevalencia y la amplia disponibilidad de bibliotecas, herramientas y algoritmos en Python para IA y ML, esta transición permitirá una integración más fluida y la incorporación sencilla de nuevas técnicas y avances en el campo. Python se ha consolidado como un lenguaje de programación ampliamente aceptado en el ámbito de la ciencia de datos, lo que facilitará la colaboración y el desarrollo futuro de la herramienta en un entorno más versátil y adaptable a las innovaciones en este campo en constante evolución.</a:t>
            </a:r>
            <a:endParaRPr lang="es-ES_tradnl" dirty="0"/>
          </a:p>
        </p:txBody>
      </p:sp>
      <p:sp>
        <p:nvSpPr>
          <p:cNvPr id="4" name="Date Placeholder 3">
            <a:extLst>
              <a:ext uri="{FF2B5EF4-FFF2-40B4-BE49-F238E27FC236}">
                <a16:creationId xmlns:a16="http://schemas.microsoft.com/office/drawing/2014/main" id="{702C799C-CC9E-1D76-41F7-7B116424CF8B}"/>
              </a:ext>
            </a:extLst>
          </p:cNvPr>
          <p:cNvSpPr>
            <a:spLocks noGrp="1"/>
          </p:cNvSpPr>
          <p:nvPr>
            <p:ph type="dt" sz="half" idx="10"/>
          </p:nvPr>
        </p:nvSpPr>
        <p:spPr/>
        <p:txBody>
          <a:bodyPr/>
          <a:lstStyle/>
          <a:p>
            <a:fld id="{DE07BBE5-E5B8-C243-A440-36FCAA276161}" type="datetime1">
              <a:rPr lang="de-DE" smtClean="0"/>
              <a:t>22.11.2023</a:t>
            </a:fld>
            <a:endParaRPr lang="es-ES_tradnl" dirty="0"/>
          </a:p>
        </p:txBody>
      </p:sp>
      <p:sp>
        <p:nvSpPr>
          <p:cNvPr id="5" name="Slide Number Placeholder 4">
            <a:extLst>
              <a:ext uri="{FF2B5EF4-FFF2-40B4-BE49-F238E27FC236}">
                <a16:creationId xmlns:a16="http://schemas.microsoft.com/office/drawing/2014/main" id="{5B4AF5B8-FD32-A70D-BE1D-6EF192199A49}"/>
              </a:ext>
            </a:extLst>
          </p:cNvPr>
          <p:cNvSpPr>
            <a:spLocks noGrp="1"/>
          </p:cNvSpPr>
          <p:nvPr>
            <p:ph type="sldNum" sz="quarter" idx="12"/>
          </p:nvPr>
        </p:nvSpPr>
        <p:spPr/>
        <p:txBody>
          <a:bodyPr/>
          <a:lstStyle/>
          <a:p>
            <a:fld id="{86187285-8FD8-0B42-9EF1-8B032D8EAAB8}" type="slidenum">
              <a:rPr lang="es-ES_tradnl" smtClean="0"/>
              <a:t>17</a:t>
            </a:fld>
            <a:endParaRPr lang="es-ES_tradnl" dirty="0"/>
          </a:p>
        </p:txBody>
      </p:sp>
    </p:spTree>
    <p:extLst>
      <p:ext uri="{BB962C8B-B14F-4D97-AF65-F5344CB8AC3E}">
        <p14:creationId xmlns:p14="http://schemas.microsoft.com/office/powerpoint/2010/main" val="38336714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9EE46-5DAB-BB74-4927-E93C71C4E313}"/>
              </a:ext>
            </a:extLst>
          </p:cNvPr>
          <p:cNvSpPr>
            <a:spLocks noGrp="1"/>
          </p:cNvSpPr>
          <p:nvPr>
            <p:ph type="title"/>
          </p:nvPr>
        </p:nvSpPr>
        <p:spPr/>
        <p:txBody>
          <a:bodyPr/>
          <a:lstStyle/>
          <a:p>
            <a:r>
              <a:rPr lang="es-ES_tradnl" dirty="0"/>
              <a:t>Recomendaciones</a:t>
            </a:r>
          </a:p>
        </p:txBody>
      </p:sp>
      <p:sp>
        <p:nvSpPr>
          <p:cNvPr id="3" name="Content Placeholder 2">
            <a:extLst>
              <a:ext uri="{FF2B5EF4-FFF2-40B4-BE49-F238E27FC236}">
                <a16:creationId xmlns:a16="http://schemas.microsoft.com/office/drawing/2014/main" id="{DF4C49D0-7713-5DD4-3343-953A87DBF555}"/>
              </a:ext>
            </a:extLst>
          </p:cNvPr>
          <p:cNvSpPr>
            <a:spLocks noGrp="1"/>
          </p:cNvSpPr>
          <p:nvPr>
            <p:ph idx="1"/>
          </p:nvPr>
        </p:nvSpPr>
        <p:spPr/>
        <p:txBody>
          <a:bodyPr>
            <a:normAutofit fontScale="92500" lnSpcReduction="20000"/>
          </a:bodyPr>
          <a:lstStyle/>
          <a:p>
            <a:pPr algn="just">
              <a:buFont typeface="Arial" panose="020B0604020202020204" pitchFamily="34" charset="0"/>
              <a:buChar char="•"/>
            </a:pPr>
            <a:r>
              <a:rPr lang="es-ES" dirty="0"/>
              <a:t>Se sugiere realizar una validación clínica más amplia de la herramienta de software desarrollada en entornos médicos reales. La colaboración continua con instituciones médicas, como el Instituto HUMANA, puede proporcionar una plataforma para aplicar la metodología en la práctica médica y evaluar su utilidad en el diagnóstico y tratamiento de pacientes con epilepsia.</a:t>
            </a:r>
            <a:br>
              <a:rPr lang="es-ES" dirty="0"/>
            </a:br>
            <a:endParaRPr lang="es-ES" dirty="0"/>
          </a:p>
          <a:p>
            <a:pPr algn="just">
              <a:buFont typeface="Arial" panose="020B0604020202020204" pitchFamily="34" charset="0"/>
              <a:buChar char="•"/>
            </a:pPr>
            <a:r>
              <a:rPr lang="es-ES" dirty="0"/>
              <a:t>Dado el potencial de los algoritmos de aprendizaje automático para identificar patrones en señales bioeléctricas, se recomienda explorar la aplicación de esta metodología en el estudio de otros trastornos neurológicos. Investigar la detección de patrones relacionados con otras afecciones cerebrales puede ampliar significativamente el impacto y la relevancia de la investigación.</a:t>
            </a:r>
            <a:endParaRPr lang="es-ES_tradnl" dirty="0"/>
          </a:p>
        </p:txBody>
      </p:sp>
      <p:sp>
        <p:nvSpPr>
          <p:cNvPr id="4" name="Date Placeholder 3">
            <a:extLst>
              <a:ext uri="{FF2B5EF4-FFF2-40B4-BE49-F238E27FC236}">
                <a16:creationId xmlns:a16="http://schemas.microsoft.com/office/drawing/2014/main" id="{702C799C-CC9E-1D76-41F7-7B116424CF8B}"/>
              </a:ext>
            </a:extLst>
          </p:cNvPr>
          <p:cNvSpPr>
            <a:spLocks noGrp="1"/>
          </p:cNvSpPr>
          <p:nvPr>
            <p:ph type="dt" sz="half" idx="10"/>
          </p:nvPr>
        </p:nvSpPr>
        <p:spPr/>
        <p:txBody>
          <a:bodyPr/>
          <a:lstStyle/>
          <a:p>
            <a:fld id="{DE07BBE5-E5B8-C243-A440-36FCAA276161}" type="datetime1">
              <a:rPr lang="de-DE" smtClean="0"/>
              <a:t>22.11.2023</a:t>
            </a:fld>
            <a:endParaRPr lang="es-ES_tradnl" dirty="0"/>
          </a:p>
        </p:txBody>
      </p:sp>
      <p:sp>
        <p:nvSpPr>
          <p:cNvPr id="5" name="Slide Number Placeholder 4">
            <a:extLst>
              <a:ext uri="{FF2B5EF4-FFF2-40B4-BE49-F238E27FC236}">
                <a16:creationId xmlns:a16="http://schemas.microsoft.com/office/drawing/2014/main" id="{5B4AF5B8-FD32-A70D-BE1D-6EF192199A49}"/>
              </a:ext>
            </a:extLst>
          </p:cNvPr>
          <p:cNvSpPr>
            <a:spLocks noGrp="1"/>
          </p:cNvSpPr>
          <p:nvPr>
            <p:ph type="sldNum" sz="quarter" idx="12"/>
          </p:nvPr>
        </p:nvSpPr>
        <p:spPr/>
        <p:txBody>
          <a:bodyPr/>
          <a:lstStyle/>
          <a:p>
            <a:fld id="{86187285-8FD8-0B42-9EF1-8B032D8EAAB8}" type="slidenum">
              <a:rPr lang="es-ES_tradnl" smtClean="0"/>
              <a:t>18</a:t>
            </a:fld>
            <a:endParaRPr lang="es-ES_tradnl" dirty="0"/>
          </a:p>
        </p:txBody>
      </p:sp>
    </p:spTree>
    <p:extLst>
      <p:ext uri="{BB962C8B-B14F-4D97-AF65-F5344CB8AC3E}">
        <p14:creationId xmlns:p14="http://schemas.microsoft.com/office/powerpoint/2010/main" val="4715777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20CDDC-C87B-5904-BC9D-08335F6C0042}"/>
              </a:ext>
            </a:extLst>
          </p:cNvPr>
          <p:cNvSpPr>
            <a:spLocks noGrp="1"/>
          </p:cNvSpPr>
          <p:nvPr>
            <p:ph type="title"/>
          </p:nvPr>
        </p:nvSpPr>
        <p:spPr/>
        <p:txBody>
          <a:bodyPr/>
          <a:lstStyle/>
          <a:p>
            <a:r>
              <a:rPr lang="es-ES_tradnl" dirty="0"/>
              <a:t>Referencias Bibliográficas</a:t>
            </a:r>
          </a:p>
        </p:txBody>
      </p:sp>
      <p:sp>
        <p:nvSpPr>
          <p:cNvPr id="3" name="Content Placeholder 2">
            <a:extLst>
              <a:ext uri="{FF2B5EF4-FFF2-40B4-BE49-F238E27FC236}">
                <a16:creationId xmlns:a16="http://schemas.microsoft.com/office/drawing/2014/main" id="{2FCE3337-7FC8-EA1F-7018-A7CC270CADC2}"/>
              </a:ext>
            </a:extLst>
          </p:cNvPr>
          <p:cNvSpPr>
            <a:spLocks noGrp="1"/>
          </p:cNvSpPr>
          <p:nvPr>
            <p:ph idx="1"/>
          </p:nvPr>
        </p:nvSpPr>
        <p:spPr/>
        <p:txBody>
          <a:bodyPr/>
          <a:lstStyle/>
          <a:p>
            <a:pPr marL="0" indent="0">
              <a:buNone/>
            </a:pPr>
            <a:endParaRPr lang="es-ES_tradnl" dirty="0"/>
          </a:p>
        </p:txBody>
      </p:sp>
      <p:sp>
        <p:nvSpPr>
          <p:cNvPr id="4" name="Date Placeholder 3">
            <a:extLst>
              <a:ext uri="{FF2B5EF4-FFF2-40B4-BE49-F238E27FC236}">
                <a16:creationId xmlns:a16="http://schemas.microsoft.com/office/drawing/2014/main" id="{93A4C4D4-5FA4-2D22-EB21-B19E9A3D7AB5}"/>
              </a:ext>
            </a:extLst>
          </p:cNvPr>
          <p:cNvSpPr>
            <a:spLocks noGrp="1"/>
          </p:cNvSpPr>
          <p:nvPr>
            <p:ph type="dt" sz="half" idx="10"/>
          </p:nvPr>
        </p:nvSpPr>
        <p:spPr/>
        <p:txBody>
          <a:bodyPr/>
          <a:lstStyle/>
          <a:p>
            <a:fld id="{DE07BBE5-E5B8-C243-A440-36FCAA276161}" type="datetime1">
              <a:rPr lang="de-DE" smtClean="0"/>
              <a:t>22.11.2023</a:t>
            </a:fld>
            <a:endParaRPr lang="es-ES_tradnl" dirty="0"/>
          </a:p>
        </p:txBody>
      </p:sp>
      <p:sp>
        <p:nvSpPr>
          <p:cNvPr id="5" name="Slide Number Placeholder 4">
            <a:extLst>
              <a:ext uri="{FF2B5EF4-FFF2-40B4-BE49-F238E27FC236}">
                <a16:creationId xmlns:a16="http://schemas.microsoft.com/office/drawing/2014/main" id="{1080E560-2D29-2AFA-A6FD-E189E56273C5}"/>
              </a:ext>
            </a:extLst>
          </p:cNvPr>
          <p:cNvSpPr>
            <a:spLocks noGrp="1"/>
          </p:cNvSpPr>
          <p:nvPr>
            <p:ph type="sldNum" sz="quarter" idx="12"/>
          </p:nvPr>
        </p:nvSpPr>
        <p:spPr/>
        <p:txBody>
          <a:bodyPr/>
          <a:lstStyle/>
          <a:p>
            <a:fld id="{86187285-8FD8-0B42-9EF1-8B032D8EAAB8}" type="slidenum">
              <a:rPr lang="es-ES_tradnl" smtClean="0"/>
              <a:t>19</a:t>
            </a:fld>
            <a:endParaRPr lang="es-ES_tradnl" dirty="0"/>
          </a:p>
        </p:txBody>
      </p:sp>
    </p:spTree>
    <p:extLst>
      <p:ext uri="{BB962C8B-B14F-4D97-AF65-F5344CB8AC3E}">
        <p14:creationId xmlns:p14="http://schemas.microsoft.com/office/powerpoint/2010/main" val="36247088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7CEA04-036F-BDE0-594E-B1B38A407F8E}"/>
              </a:ext>
            </a:extLst>
          </p:cNvPr>
          <p:cNvSpPr>
            <a:spLocks noGrp="1"/>
          </p:cNvSpPr>
          <p:nvPr>
            <p:ph type="ctrTitle"/>
          </p:nvPr>
        </p:nvSpPr>
        <p:spPr>
          <a:xfrm>
            <a:off x="106281" y="791897"/>
            <a:ext cx="7806784" cy="1890975"/>
          </a:xfrm>
        </p:spPr>
        <p:txBody>
          <a:bodyPr>
            <a:noAutofit/>
          </a:bodyPr>
          <a:lstStyle/>
          <a:p>
            <a:r>
              <a:rPr lang="es-ES" sz="4000" dirty="0"/>
              <a:t>Aplicación sistemática de algoritmos de aprendizaje automático para el estudio de la epilepsia y la detección de segmentos de interés en señales bioeléctricas</a:t>
            </a:r>
            <a:endParaRPr lang="es-ES_tradnl" sz="4000" dirty="0"/>
          </a:p>
        </p:txBody>
      </p:sp>
      <p:sp>
        <p:nvSpPr>
          <p:cNvPr id="3" name="Subtitle 2">
            <a:extLst>
              <a:ext uri="{FF2B5EF4-FFF2-40B4-BE49-F238E27FC236}">
                <a16:creationId xmlns:a16="http://schemas.microsoft.com/office/drawing/2014/main" id="{1A165823-19DF-FA05-D5B4-F2AB5347EAA8}"/>
              </a:ext>
            </a:extLst>
          </p:cNvPr>
          <p:cNvSpPr>
            <a:spLocks noGrp="1"/>
          </p:cNvSpPr>
          <p:nvPr>
            <p:ph type="subTitle" idx="1"/>
          </p:nvPr>
        </p:nvSpPr>
        <p:spPr>
          <a:xfrm>
            <a:off x="106281" y="4670983"/>
            <a:ext cx="7806784" cy="972000"/>
          </a:xfrm>
        </p:spPr>
        <p:txBody>
          <a:bodyPr/>
          <a:lstStyle/>
          <a:p>
            <a:r>
              <a:rPr lang="es-ES_tradnl" dirty="0"/>
              <a:t>CRISTHOFER ISAAC PATZÁN MARTÍNEZ</a:t>
            </a:r>
          </a:p>
        </p:txBody>
      </p:sp>
      <p:sp>
        <p:nvSpPr>
          <p:cNvPr id="4" name="Text Placeholder 3">
            <a:extLst>
              <a:ext uri="{FF2B5EF4-FFF2-40B4-BE49-F238E27FC236}">
                <a16:creationId xmlns:a16="http://schemas.microsoft.com/office/drawing/2014/main" id="{C61E2BBF-2445-22F0-D91E-946DB5E245F2}"/>
              </a:ext>
            </a:extLst>
          </p:cNvPr>
          <p:cNvSpPr>
            <a:spLocks noGrp="1"/>
          </p:cNvSpPr>
          <p:nvPr>
            <p:ph type="body" sz="quarter" idx="13"/>
          </p:nvPr>
        </p:nvSpPr>
        <p:spPr>
          <a:xfrm>
            <a:off x="128896" y="5293417"/>
            <a:ext cx="7806784" cy="1701015"/>
          </a:xfrm>
        </p:spPr>
        <p:txBody>
          <a:bodyPr>
            <a:normAutofit/>
          </a:bodyPr>
          <a:lstStyle/>
          <a:p>
            <a:r>
              <a:rPr lang="es-ES_tradnl" sz="1800" dirty="0"/>
              <a:t>Universidad del Valle de Guatemala</a:t>
            </a:r>
          </a:p>
          <a:p>
            <a:r>
              <a:rPr lang="es-ES_tradnl" sz="1800" dirty="0"/>
              <a:t>Facultad de Ingeniería </a:t>
            </a:r>
          </a:p>
          <a:p>
            <a:r>
              <a:rPr lang="es-ES_tradnl" sz="1800" dirty="0"/>
              <a:t>Carrera Ingeniería Mecatrónica</a:t>
            </a:r>
          </a:p>
          <a:p>
            <a:r>
              <a:rPr lang="es-ES_tradnl" sz="1800" dirty="0"/>
              <a:t>Presentación Proyecto de Graduación </a:t>
            </a:r>
          </a:p>
          <a:p>
            <a:r>
              <a:rPr lang="es-ES_tradnl" sz="1800" dirty="0"/>
              <a:t>Guatemala 13 de enero de 2024</a:t>
            </a:r>
          </a:p>
          <a:p>
            <a:endParaRPr lang="es-ES_tradnl" sz="1800" dirty="0"/>
          </a:p>
        </p:txBody>
      </p:sp>
      <p:pic>
        <p:nvPicPr>
          <p:cNvPr id="9" name="Marcador de posición de imagen 8" descr="Una captura de pantalla de un celular con letras&#10;&#10;Descripción generada automáticamente con confianza media">
            <a:extLst>
              <a:ext uri="{FF2B5EF4-FFF2-40B4-BE49-F238E27FC236}">
                <a16:creationId xmlns:a16="http://schemas.microsoft.com/office/drawing/2014/main" id="{37E64A66-9923-4C59-432B-9A30212E23E3}"/>
              </a:ext>
            </a:extLst>
          </p:cNvPr>
          <p:cNvPicPr>
            <a:picLocks noGrp="1" noChangeAspect="1"/>
          </p:cNvPicPr>
          <p:nvPr>
            <p:ph type="pic" idx="14"/>
          </p:nvPr>
        </p:nvPicPr>
        <p:blipFill rotWithShape="1">
          <a:blip r:embed="rId2"/>
          <a:srcRect l="21054" r="42522"/>
          <a:stretch/>
        </p:blipFill>
        <p:spPr>
          <a:xfrm>
            <a:off x="8048756" y="0"/>
            <a:ext cx="4143244" cy="6858000"/>
          </a:xfrm>
        </p:spPr>
      </p:pic>
    </p:spTree>
    <p:extLst>
      <p:ext uri="{BB962C8B-B14F-4D97-AF65-F5344CB8AC3E}">
        <p14:creationId xmlns:p14="http://schemas.microsoft.com/office/powerpoint/2010/main" val="13250597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B174D-39AE-4A1A-404F-F9D7242E6A8B}"/>
              </a:ext>
            </a:extLst>
          </p:cNvPr>
          <p:cNvSpPr>
            <a:spLocks noGrp="1"/>
          </p:cNvSpPr>
          <p:nvPr>
            <p:ph type="ctrTitle"/>
          </p:nvPr>
        </p:nvSpPr>
        <p:spPr/>
        <p:txBody>
          <a:bodyPr>
            <a:normAutofit/>
          </a:bodyPr>
          <a:lstStyle/>
          <a:p>
            <a:r>
              <a:rPr lang="es-ES_tradnl" dirty="0"/>
              <a:t>¡Gracias por su atención!</a:t>
            </a:r>
            <a:br>
              <a:rPr lang="es-ES_tradnl" dirty="0"/>
            </a:br>
            <a:r>
              <a:rPr lang="es-ES_tradnl" sz="2400" dirty="0"/>
              <a:t>(Inicia espacio para preguntas de la Terna)</a:t>
            </a:r>
          </a:p>
        </p:txBody>
      </p:sp>
    </p:spTree>
    <p:extLst>
      <p:ext uri="{BB962C8B-B14F-4D97-AF65-F5344CB8AC3E}">
        <p14:creationId xmlns:p14="http://schemas.microsoft.com/office/powerpoint/2010/main" val="1323360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C1887-B6B1-0F96-2C98-076C4D1A7CBB}"/>
              </a:ext>
            </a:extLst>
          </p:cNvPr>
          <p:cNvSpPr>
            <a:spLocks noGrp="1"/>
          </p:cNvSpPr>
          <p:nvPr>
            <p:ph type="title"/>
          </p:nvPr>
        </p:nvSpPr>
        <p:spPr/>
        <p:txBody>
          <a:bodyPr/>
          <a:lstStyle/>
          <a:p>
            <a:r>
              <a:rPr lang="es-ES_tradnl" dirty="0"/>
              <a:t>Resumen</a:t>
            </a:r>
          </a:p>
        </p:txBody>
      </p:sp>
      <p:sp>
        <p:nvSpPr>
          <p:cNvPr id="3" name="Content Placeholder 2">
            <a:extLst>
              <a:ext uri="{FF2B5EF4-FFF2-40B4-BE49-F238E27FC236}">
                <a16:creationId xmlns:a16="http://schemas.microsoft.com/office/drawing/2014/main" id="{11F7CE7E-D40C-7117-2C44-89F67B155B66}"/>
              </a:ext>
            </a:extLst>
          </p:cNvPr>
          <p:cNvSpPr>
            <a:spLocks noGrp="1"/>
          </p:cNvSpPr>
          <p:nvPr>
            <p:ph idx="1"/>
          </p:nvPr>
        </p:nvSpPr>
        <p:spPr/>
        <p:txBody>
          <a:bodyPr/>
          <a:lstStyle/>
          <a:p>
            <a:pPr>
              <a:buFont typeface="Arial" panose="020B0604020202020204" pitchFamily="34" charset="0"/>
              <a:buChar char="•"/>
            </a:pPr>
            <a:r>
              <a:rPr lang="es-ES" dirty="0"/>
              <a:t>El propósito establecido fue mejorar la aplicación de software creada en los años 2020 - 2022, destinada a la automatización del análisis de señales bioeléctricas de individuos diagnosticados con epilepsia.</a:t>
            </a:r>
          </a:p>
          <a:p>
            <a:pPr>
              <a:buFont typeface="Arial" panose="020B0604020202020204" pitchFamily="34" charset="0"/>
              <a:buChar char="•"/>
            </a:pPr>
            <a:r>
              <a:rPr lang="es-ES" dirty="0"/>
              <a:t>Se recopilaron datos utilizando equipos de la UVG y de pacientes de HUMANA.</a:t>
            </a:r>
          </a:p>
          <a:p>
            <a:pPr>
              <a:buFont typeface="Arial" panose="020B0604020202020204" pitchFamily="34" charset="0"/>
              <a:buChar char="•"/>
            </a:pPr>
            <a:r>
              <a:rPr lang="es-ES" dirty="0"/>
              <a:t>Se mejora del proceso de detección de segmentos de interés y la actualización de la herramienta de software.</a:t>
            </a:r>
          </a:p>
          <a:p>
            <a:pPr>
              <a:buFont typeface="Arial" panose="020B0604020202020204" pitchFamily="34" charset="0"/>
              <a:buChar char="•"/>
            </a:pPr>
            <a:r>
              <a:rPr lang="es-ES" dirty="0"/>
              <a:t>Se aplicaron clasificadores y algoritmos de agrupamiento, evaluando el rendimiento y comparando resultados.</a:t>
            </a:r>
            <a:endParaRPr lang="es-ES_tradnl" dirty="0"/>
          </a:p>
        </p:txBody>
      </p:sp>
      <p:sp>
        <p:nvSpPr>
          <p:cNvPr id="4" name="Date Placeholder 3">
            <a:extLst>
              <a:ext uri="{FF2B5EF4-FFF2-40B4-BE49-F238E27FC236}">
                <a16:creationId xmlns:a16="http://schemas.microsoft.com/office/drawing/2014/main" id="{7E8F9573-B323-6DD7-3A4E-5E4A032E2C2B}"/>
              </a:ext>
            </a:extLst>
          </p:cNvPr>
          <p:cNvSpPr>
            <a:spLocks noGrp="1"/>
          </p:cNvSpPr>
          <p:nvPr>
            <p:ph type="dt" sz="half" idx="10"/>
          </p:nvPr>
        </p:nvSpPr>
        <p:spPr/>
        <p:txBody>
          <a:bodyPr/>
          <a:lstStyle/>
          <a:p>
            <a:fld id="{DE07BBE5-E5B8-C243-A440-36FCAA276161}" type="datetime1">
              <a:rPr lang="de-DE" smtClean="0"/>
              <a:t>22.11.2023</a:t>
            </a:fld>
            <a:endParaRPr lang="es-ES_tradnl" dirty="0"/>
          </a:p>
        </p:txBody>
      </p:sp>
      <p:sp>
        <p:nvSpPr>
          <p:cNvPr id="5" name="Slide Number Placeholder 4">
            <a:extLst>
              <a:ext uri="{FF2B5EF4-FFF2-40B4-BE49-F238E27FC236}">
                <a16:creationId xmlns:a16="http://schemas.microsoft.com/office/drawing/2014/main" id="{3C5F2329-8486-0F55-0000-C298B9FC1E88}"/>
              </a:ext>
            </a:extLst>
          </p:cNvPr>
          <p:cNvSpPr>
            <a:spLocks noGrp="1"/>
          </p:cNvSpPr>
          <p:nvPr>
            <p:ph type="sldNum" sz="quarter" idx="12"/>
          </p:nvPr>
        </p:nvSpPr>
        <p:spPr/>
        <p:txBody>
          <a:bodyPr/>
          <a:lstStyle/>
          <a:p>
            <a:fld id="{86187285-8FD8-0B42-9EF1-8B032D8EAAB8}" type="slidenum">
              <a:rPr lang="es-ES_tradnl" smtClean="0"/>
              <a:t>3</a:t>
            </a:fld>
            <a:endParaRPr lang="es-ES_tradnl" dirty="0"/>
          </a:p>
        </p:txBody>
      </p:sp>
    </p:spTree>
    <p:extLst>
      <p:ext uri="{BB962C8B-B14F-4D97-AF65-F5344CB8AC3E}">
        <p14:creationId xmlns:p14="http://schemas.microsoft.com/office/powerpoint/2010/main" val="4141916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9C6F3F6-4505-0A0F-3FEE-B1661D84BBF4}"/>
              </a:ext>
            </a:extLst>
          </p:cNvPr>
          <p:cNvSpPr>
            <a:spLocks noGrp="1"/>
          </p:cNvSpPr>
          <p:nvPr>
            <p:ph type="dt" sz="half" idx="10"/>
          </p:nvPr>
        </p:nvSpPr>
        <p:spPr/>
        <p:txBody>
          <a:bodyPr/>
          <a:lstStyle/>
          <a:p>
            <a:fld id="{390B75EC-786A-5746-887E-9BE3C8744893}" type="datetime1">
              <a:rPr lang="de-DE" smtClean="0"/>
              <a:t>22.11.2023</a:t>
            </a:fld>
            <a:endParaRPr lang="es-ES_tradnl" dirty="0"/>
          </a:p>
        </p:txBody>
      </p:sp>
      <p:sp>
        <p:nvSpPr>
          <p:cNvPr id="3" name="Slide Number Placeholder 2">
            <a:extLst>
              <a:ext uri="{FF2B5EF4-FFF2-40B4-BE49-F238E27FC236}">
                <a16:creationId xmlns:a16="http://schemas.microsoft.com/office/drawing/2014/main" id="{B3C8EAEA-7ED6-89C4-0621-B1C4A8119041}"/>
              </a:ext>
            </a:extLst>
          </p:cNvPr>
          <p:cNvSpPr>
            <a:spLocks noGrp="1"/>
          </p:cNvSpPr>
          <p:nvPr>
            <p:ph type="sldNum" sz="quarter" idx="12"/>
          </p:nvPr>
        </p:nvSpPr>
        <p:spPr/>
        <p:txBody>
          <a:bodyPr/>
          <a:lstStyle/>
          <a:p>
            <a:fld id="{86187285-8FD8-0B42-9EF1-8B032D8EAAB8}" type="slidenum">
              <a:rPr lang="es-ES_tradnl" smtClean="0"/>
              <a:t>4</a:t>
            </a:fld>
            <a:endParaRPr lang="es-ES_tradnl"/>
          </a:p>
        </p:txBody>
      </p:sp>
      <p:sp>
        <p:nvSpPr>
          <p:cNvPr id="4" name="Title 3">
            <a:extLst>
              <a:ext uri="{FF2B5EF4-FFF2-40B4-BE49-F238E27FC236}">
                <a16:creationId xmlns:a16="http://schemas.microsoft.com/office/drawing/2014/main" id="{FA81A7F4-B29C-9F0D-AD45-02CC9AC64C66}"/>
              </a:ext>
            </a:extLst>
          </p:cNvPr>
          <p:cNvSpPr>
            <a:spLocks noGrp="1"/>
          </p:cNvSpPr>
          <p:nvPr>
            <p:ph type="title"/>
          </p:nvPr>
        </p:nvSpPr>
        <p:spPr/>
        <p:txBody>
          <a:bodyPr/>
          <a:lstStyle/>
          <a:p>
            <a:r>
              <a:rPr lang="en-SE" dirty="0"/>
              <a:t>Introducción</a:t>
            </a:r>
          </a:p>
        </p:txBody>
      </p:sp>
      <p:sp>
        <p:nvSpPr>
          <p:cNvPr id="5" name="Text Placeholder 4">
            <a:extLst>
              <a:ext uri="{FF2B5EF4-FFF2-40B4-BE49-F238E27FC236}">
                <a16:creationId xmlns:a16="http://schemas.microsoft.com/office/drawing/2014/main" id="{DC5986F7-F784-63B5-802F-04CC0F51272C}"/>
              </a:ext>
            </a:extLst>
          </p:cNvPr>
          <p:cNvSpPr>
            <a:spLocks noGrp="1"/>
          </p:cNvSpPr>
          <p:nvPr>
            <p:ph type="body" idx="1"/>
          </p:nvPr>
        </p:nvSpPr>
        <p:spPr/>
        <p:txBody>
          <a:bodyPr/>
          <a:lstStyle/>
          <a:p>
            <a:endParaRPr lang="en-SE"/>
          </a:p>
        </p:txBody>
      </p:sp>
    </p:spTree>
    <p:extLst>
      <p:ext uri="{BB962C8B-B14F-4D97-AF65-F5344CB8AC3E}">
        <p14:creationId xmlns:p14="http://schemas.microsoft.com/office/powerpoint/2010/main" val="108814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711808-100C-D40B-7A1A-8AFFF3E7DD20}"/>
              </a:ext>
            </a:extLst>
          </p:cNvPr>
          <p:cNvSpPr>
            <a:spLocks noGrp="1"/>
          </p:cNvSpPr>
          <p:nvPr>
            <p:ph type="title"/>
          </p:nvPr>
        </p:nvSpPr>
        <p:spPr/>
        <p:txBody>
          <a:bodyPr/>
          <a:lstStyle/>
          <a:p>
            <a:r>
              <a:rPr lang="es-ES_tradnl" dirty="0"/>
              <a:t>Introducción</a:t>
            </a:r>
          </a:p>
        </p:txBody>
      </p:sp>
      <p:sp>
        <p:nvSpPr>
          <p:cNvPr id="3" name="Content Placeholder 2">
            <a:extLst>
              <a:ext uri="{FF2B5EF4-FFF2-40B4-BE49-F238E27FC236}">
                <a16:creationId xmlns:a16="http://schemas.microsoft.com/office/drawing/2014/main" id="{AEDE1D1E-850B-E53A-80D9-AA8798158058}"/>
              </a:ext>
            </a:extLst>
          </p:cNvPr>
          <p:cNvSpPr>
            <a:spLocks noGrp="1"/>
          </p:cNvSpPr>
          <p:nvPr>
            <p:ph idx="1"/>
          </p:nvPr>
        </p:nvSpPr>
        <p:spPr/>
        <p:txBody>
          <a:bodyPr/>
          <a:lstStyle/>
          <a:p>
            <a:endParaRPr lang="es-ES_tradnl"/>
          </a:p>
        </p:txBody>
      </p:sp>
      <p:sp>
        <p:nvSpPr>
          <p:cNvPr id="4" name="Date Placeholder 3">
            <a:extLst>
              <a:ext uri="{FF2B5EF4-FFF2-40B4-BE49-F238E27FC236}">
                <a16:creationId xmlns:a16="http://schemas.microsoft.com/office/drawing/2014/main" id="{EF17BBF1-AC8D-3A78-64FF-54478CE620DF}"/>
              </a:ext>
            </a:extLst>
          </p:cNvPr>
          <p:cNvSpPr>
            <a:spLocks noGrp="1"/>
          </p:cNvSpPr>
          <p:nvPr>
            <p:ph type="dt" sz="half" idx="10"/>
          </p:nvPr>
        </p:nvSpPr>
        <p:spPr/>
        <p:txBody>
          <a:bodyPr/>
          <a:lstStyle/>
          <a:p>
            <a:fld id="{DE07BBE5-E5B8-C243-A440-36FCAA276161}" type="datetime1">
              <a:rPr lang="de-DE" smtClean="0"/>
              <a:t>22.11.2023</a:t>
            </a:fld>
            <a:endParaRPr lang="es-ES_tradnl" dirty="0"/>
          </a:p>
        </p:txBody>
      </p:sp>
      <p:sp>
        <p:nvSpPr>
          <p:cNvPr id="5" name="Slide Number Placeholder 4">
            <a:extLst>
              <a:ext uri="{FF2B5EF4-FFF2-40B4-BE49-F238E27FC236}">
                <a16:creationId xmlns:a16="http://schemas.microsoft.com/office/drawing/2014/main" id="{F173388B-E83D-2A28-E045-91F174C28FE6}"/>
              </a:ext>
            </a:extLst>
          </p:cNvPr>
          <p:cNvSpPr>
            <a:spLocks noGrp="1"/>
          </p:cNvSpPr>
          <p:nvPr>
            <p:ph type="sldNum" sz="quarter" idx="12"/>
          </p:nvPr>
        </p:nvSpPr>
        <p:spPr/>
        <p:txBody>
          <a:bodyPr/>
          <a:lstStyle/>
          <a:p>
            <a:fld id="{86187285-8FD8-0B42-9EF1-8B032D8EAAB8}" type="slidenum">
              <a:rPr lang="es-ES_tradnl" smtClean="0"/>
              <a:t>5</a:t>
            </a:fld>
            <a:endParaRPr lang="es-ES_tradnl" dirty="0"/>
          </a:p>
        </p:txBody>
      </p:sp>
    </p:spTree>
    <p:extLst>
      <p:ext uri="{BB962C8B-B14F-4D97-AF65-F5344CB8AC3E}">
        <p14:creationId xmlns:p14="http://schemas.microsoft.com/office/powerpoint/2010/main" val="27543163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47EAB-7DFB-0C32-B0E9-2ADCB5018581}"/>
              </a:ext>
            </a:extLst>
          </p:cNvPr>
          <p:cNvSpPr>
            <a:spLocks noGrp="1"/>
          </p:cNvSpPr>
          <p:nvPr>
            <p:ph type="title"/>
          </p:nvPr>
        </p:nvSpPr>
        <p:spPr/>
        <p:txBody>
          <a:bodyPr/>
          <a:lstStyle/>
          <a:p>
            <a:r>
              <a:rPr lang="es-ES_tradnl" dirty="0"/>
              <a:t>Objetivos</a:t>
            </a:r>
          </a:p>
        </p:txBody>
      </p:sp>
      <p:sp>
        <p:nvSpPr>
          <p:cNvPr id="3" name="Content Placeholder 2">
            <a:extLst>
              <a:ext uri="{FF2B5EF4-FFF2-40B4-BE49-F238E27FC236}">
                <a16:creationId xmlns:a16="http://schemas.microsoft.com/office/drawing/2014/main" id="{6099F800-C0E8-84B4-1643-9A28F8AD80D9}"/>
              </a:ext>
            </a:extLst>
          </p:cNvPr>
          <p:cNvSpPr>
            <a:spLocks noGrp="1"/>
          </p:cNvSpPr>
          <p:nvPr>
            <p:ph idx="1"/>
          </p:nvPr>
        </p:nvSpPr>
        <p:spPr>
          <a:xfrm>
            <a:off x="421480" y="1717429"/>
            <a:ext cx="11349037" cy="2374613"/>
          </a:xfrm>
        </p:spPr>
        <p:txBody>
          <a:bodyPr>
            <a:normAutofit lnSpcReduction="10000"/>
          </a:bodyPr>
          <a:lstStyle/>
          <a:p>
            <a:pPr marL="0" indent="0">
              <a:buNone/>
            </a:pPr>
            <a:r>
              <a:rPr lang="es-ES_tradnl" dirty="0"/>
              <a:t>General:</a:t>
            </a:r>
          </a:p>
          <a:p>
            <a:pPr marL="0" indent="0">
              <a:buNone/>
            </a:pPr>
            <a:br>
              <a:rPr lang="es-ES_tradnl" dirty="0"/>
            </a:br>
            <a:r>
              <a:rPr lang="es-ES" dirty="0"/>
              <a:t>Aplicar los algoritmos de aprendizaje automático desarrollados en fases anteriores a una mayor cantidad de señales bioeléctricas, y mejorar el proceso de detección de segmentos de interés en las señales, para el estudio de la epilepsia.</a:t>
            </a:r>
            <a:endParaRPr lang="es-ES_tradnl" dirty="0"/>
          </a:p>
        </p:txBody>
      </p:sp>
      <p:sp>
        <p:nvSpPr>
          <p:cNvPr id="4" name="Date Placeholder 3">
            <a:extLst>
              <a:ext uri="{FF2B5EF4-FFF2-40B4-BE49-F238E27FC236}">
                <a16:creationId xmlns:a16="http://schemas.microsoft.com/office/drawing/2014/main" id="{5971C55F-D3BC-4C8F-E0E0-E06FA430CFB8}"/>
              </a:ext>
            </a:extLst>
          </p:cNvPr>
          <p:cNvSpPr>
            <a:spLocks noGrp="1"/>
          </p:cNvSpPr>
          <p:nvPr>
            <p:ph type="dt" sz="half" idx="10"/>
          </p:nvPr>
        </p:nvSpPr>
        <p:spPr/>
        <p:txBody>
          <a:bodyPr/>
          <a:lstStyle/>
          <a:p>
            <a:fld id="{DE07BBE5-E5B8-C243-A440-36FCAA276161}" type="datetime1">
              <a:rPr lang="de-DE" smtClean="0"/>
              <a:t>22.11.2023</a:t>
            </a:fld>
            <a:endParaRPr lang="es-ES_tradnl" dirty="0"/>
          </a:p>
        </p:txBody>
      </p:sp>
      <p:sp>
        <p:nvSpPr>
          <p:cNvPr id="5" name="Slide Number Placeholder 4">
            <a:extLst>
              <a:ext uri="{FF2B5EF4-FFF2-40B4-BE49-F238E27FC236}">
                <a16:creationId xmlns:a16="http://schemas.microsoft.com/office/drawing/2014/main" id="{2A6EC383-DFB4-7D0A-E6DB-ED7862D7497E}"/>
              </a:ext>
            </a:extLst>
          </p:cNvPr>
          <p:cNvSpPr>
            <a:spLocks noGrp="1"/>
          </p:cNvSpPr>
          <p:nvPr>
            <p:ph type="sldNum" sz="quarter" idx="12"/>
          </p:nvPr>
        </p:nvSpPr>
        <p:spPr/>
        <p:txBody>
          <a:bodyPr/>
          <a:lstStyle/>
          <a:p>
            <a:fld id="{86187285-8FD8-0B42-9EF1-8B032D8EAAB8}" type="slidenum">
              <a:rPr lang="es-ES_tradnl" smtClean="0"/>
              <a:t>6</a:t>
            </a:fld>
            <a:endParaRPr lang="es-ES_tradnl" dirty="0"/>
          </a:p>
        </p:txBody>
      </p:sp>
      <p:sp>
        <p:nvSpPr>
          <p:cNvPr id="6" name="Content Placeholder 5">
            <a:extLst>
              <a:ext uri="{FF2B5EF4-FFF2-40B4-BE49-F238E27FC236}">
                <a16:creationId xmlns:a16="http://schemas.microsoft.com/office/drawing/2014/main" id="{C92162FE-9B3F-1175-AD69-09F0C6BA7877}"/>
              </a:ext>
            </a:extLst>
          </p:cNvPr>
          <p:cNvSpPr>
            <a:spLocks noGrp="1"/>
          </p:cNvSpPr>
          <p:nvPr>
            <p:ph idx="13"/>
          </p:nvPr>
        </p:nvSpPr>
        <p:spPr>
          <a:xfrm>
            <a:off x="421479" y="4393599"/>
            <a:ext cx="11349037" cy="1871420"/>
          </a:xfrm>
        </p:spPr>
        <p:txBody>
          <a:bodyPr/>
          <a:lstStyle/>
          <a:p>
            <a:pPr marL="0" indent="0">
              <a:buNone/>
            </a:pPr>
            <a:r>
              <a:rPr lang="es-ES_tradnl" dirty="0"/>
              <a:t>Específicos:</a:t>
            </a:r>
          </a:p>
          <a:p>
            <a:pPr>
              <a:buFont typeface="Arial" panose="020B0604020202020204" pitchFamily="34" charset="0"/>
              <a:buChar char="•"/>
            </a:pPr>
            <a:r>
              <a:rPr lang="es-ES" dirty="0"/>
              <a:t>Obtener una buena cantidad de señales bioeléctricas capturadas con el equipo de la UVG, y de pacientes con epilepsia de HUMANA.</a:t>
            </a:r>
            <a:endParaRPr lang="es-ES_tradnl" dirty="0"/>
          </a:p>
          <a:p>
            <a:pPr>
              <a:buFont typeface="Arial" panose="020B0604020202020204" pitchFamily="34" charset="0"/>
              <a:buChar char="•"/>
            </a:pPr>
            <a:endParaRPr lang="es-ES_tradnl" dirty="0"/>
          </a:p>
        </p:txBody>
      </p:sp>
    </p:spTree>
    <p:extLst>
      <p:ext uri="{BB962C8B-B14F-4D97-AF65-F5344CB8AC3E}">
        <p14:creationId xmlns:p14="http://schemas.microsoft.com/office/powerpoint/2010/main" val="127304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47EAB-7DFB-0C32-B0E9-2ADCB5018581}"/>
              </a:ext>
            </a:extLst>
          </p:cNvPr>
          <p:cNvSpPr>
            <a:spLocks noGrp="1"/>
          </p:cNvSpPr>
          <p:nvPr>
            <p:ph type="title"/>
          </p:nvPr>
        </p:nvSpPr>
        <p:spPr/>
        <p:txBody>
          <a:bodyPr/>
          <a:lstStyle/>
          <a:p>
            <a:r>
              <a:rPr lang="es-ES_tradnl" dirty="0"/>
              <a:t>Objetivos</a:t>
            </a:r>
          </a:p>
        </p:txBody>
      </p:sp>
      <p:sp>
        <p:nvSpPr>
          <p:cNvPr id="4" name="Date Placeholder 3">
            <a:extLst>
              <a:ext uri="{FF2B5EF4-FFF2-40B4-BE49-F238E27FC236}">
                <a16:creationId xmlns:a16="http://schemas.microsoft.com/office/drawing/2014/main" id="{5971C55F-D3BC-4C8F-E0E0-E06FA430CFB8}"/>
              </a:ext>
            </a:extLst>
          </p:cNvPr>
          <p:cNvSpPr>
            <a:spLocks noGrp="1"/>
          </p:cNvSpPr>
          <p:nvPr>
            <p:ph type="dt" sz="half" idx="10"/>
          </p:nvPr>
        </p:nvSpPr>
        <p:spPr/>
        <p:txBody>
          <a:bodyPr/>
          <a:lstStyle/>
          <a:p>
            <a:fld id="{DE07BBE5-E5B8-C243-A440-36FCAA276161}" type="datetime1">
              <a:rPr lang="de-DE" smtClean="0"/>
              <a:t>22.11.2023</a:t>
            </a:fld>
            <a:endParaRPr lang="es-ES_tradnl" dirty="0"/>
          </a:p>
        </p:txBody>
      </p:sp>
      <p:sp>
        <p:nvSpPr>
          <p:cNvPr id="5" name="Slide Number Placeholder 4">
            <a:extLst>
              <a:ext uri="{FF2B5EF4-FFF2-40B4-BE49-F238E27FC236}">
                <a16:creationId xmlns:a16="http://schemas.microsoft.com/office/drawing/2014/main" id="{2A6EC383-DFB4-7D0A-E6DB-ED7862D7497E}"/>
              </a:ext>
            </a:extLst>
          </p:cNvPr>
          <p:cNvSpPr>
            <a:spLocks noGrp="1"/>
          </p:cNvSpPr>
          <p:nvPr>
            <p:ph type="sldNum" sz="quarter" idx="12"/>
          </p:nvPr>
        </p:nvSpPr>
        <p:spPr/>
        <p:txBody>
          <a:bodyPr/>
          <a:lstStyle/>
          <a:p>
            <a:fld id="{86187285-8FD8-0B42-9EF1-8B032D8EAAB8}" type="slidenum">
              <a:rPr lang="es-ES_tradnl" smtClean="0"/>
              <a:t>7</a:t>
            </a:fld>
            <a:endParaRPr lang="es-ES_tradnl" dirty="0"/>
          </a:p>
        </p:txBody>
      </p:sp>
      <p:sp>
        <p:nvSpPr>
          <p:cNvPr id="6" name="Content Placeholder 5">
            <a:extLst>
              <a:ext uri="{FF2B5EF4-FFF2-40B4-BE49-F238E27FC236}">
                <a16:creationId xmlns:a16="http://schemas.microsoft.com/office/drawing/2014/main" id="{C92162FE-9B3F-1175-AD69-09F0C6BA7877}"/>
              </a:ext>
            </a:extLst>
          </p:cNvPr>
          <p:cNvSpPr>
            <a:spLocks noGrp="1"/>
          </p:cNvSpPr>
          <p:nvPr>
            <p:ph idx="13"/>
          </p:nvPr>
        </p:nvSpPr>
        <p:spPr>
          <a:xfrm>
            <a:off x="373502" y="1770434"/>
            <a:ext cx="11349037" cy="4221804"/>
          </a:xfrm>
        </p:spPr>
        <p:txBody>
          <a:bodyPr>
            <a:normAutofit fontScale="92500" lnSpcReduction="20000"/>
          </a:bodyPr>
          <a:lstStyle/>
          <a:p>
            <a:pPr marL="0" indent="0">
              <a:buNone/>
            </a:pPr>
            <a:r>
              <a:rPr lang="es-ES_tradnl" dirty="0"/>
              <a:t>Específicos:</a:t>
            </a:r>
          </a:p>
          <a:p>
            <a:pPr>
              <a:buFont typeface="Arial" panose="020B0604020202020204" pitchFamily="34" charset="0"/>
              <a:buChar char="•"/>
            </a:pPr>
            <a:r>
              <a:rPr lang="es-ES" dirty="0"/>
              <a:t>Aplicar algoritmos de aprendizaje automático desarrollados en fases anteriores, para la extracción de características de las señales bioeléctricas del tipo EEG y EMG.</a:t>
            </a:r>
          </a:p>
          <a:p>
            <a:pPr>
              <a:buFont typeface="Arial" panose="020B0604020202020204" pitchFamily="34" charset="0"/>
              <a:buChar char="•"/>
            </a:pPr>
            <a:r>
              <a:rPr lang="es-ES" dirty="0"/>
              <a:t>Mejorar el proceso de detección de segmentos de interés en las señales y la generación automática de anotaciones relevantes, según los parámetros de HUMANA.</a:t>
            </a:r>
          </a:p>
          <a:p>
            <a:pPr>
              <a:buFont typeface="Arial" panose="020B0604020202020204" pitchFamily="34" charset="0"/>
              <a:buChar char="•"/>
            </a:pPr>
            <a:r>
              <a:rPr lang="es-ES" dirty="0"/>
              <a:t>Realizar análisis estadísticos para evaluar el rendimiento de los algoritmos e identificar posibles mejoras a los mismos.</a:t>
            </a:r>
          </a:p>
          <a:p>
            <a:pPr>
              <a:buFont typeface="Arial" panose="020B0604020202020204" pitchFamily="34" charset="0"/>
              <a:buChar char="•"/>
            </a:pPr>
            <a:r>
              <a:rPr lang="es-ES" dirty="0"/>
              <a:t>Actualizar la herramienta de software para el estudio de la epilepsia desarrollada en fases anteriores, incorporando las mejoras a los algoritmos de clasificación y detección de segmentos de interés de las señales bioeléctricas.</a:t>
            </a:r>
            <a:endParaRPr lang="es-ES_tradnl" dirty="0"/>
          </a:p>
        </p:txBody>
      </p:sp>
    </p:spTree>
    <p:extLst>
      <p:ext uri="{BB962C8B-B14F-4D97-AF65-F5344CB8AC3E}">
        <p14:creationId xmlns:p14="http://schemas.microsoft.com/office/powerpoint/2010/main" val="293464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4E2B28-9251-A148-327A-CA5EF9C0F28F}"/>
              </a:ext>
            </a:extLst>
          </p:cNvPr>
          <p:cNvSpPr>
            <a:spLocks noGrp="1"/>
          </p:cNvSpPr>
          <p:nvPr>
            <p:ph type="dt" sz="half" idx="10"/>
          </p:nvPr>
        </p:nvSpPr>
        <p:spPr/>
        <p:txBody>
          <a:bodyPr/>
          <a:lstStyle/>
          <a:p>
            <a:fld id="{390B75EC-786A-5746-887E-9BE3C8744893}" type="datetime1">
              <a:rPr lang="de-DE" smtClean="0"/>
              <a:t>22.11.2023</a:t>
            </a:fld>
            <a:endParaRPr lang="es-ES_tradnl" dirty="0"/>
          </a:p>
        </p:txBody>
      </p:sp>
      <p:sp>
        <p:nvSpPr>
          <p:cNvPr id="3" name="Slide Number Placeholder 2">
            <a:extLst>
              <a:ext uri="{FF2B5EF4-FFF2-40B4-BE49-F238E27FC236}">
                <a16:creationId xmlns:a16="http://schemas.microsoft.com/office/drawing/2014/main" id="{221F2823-ABD6-50EA-79AC-CBD7B7207ECD}"/>
              </a:ext>
            </a:extLst>
          </p:cNvPr>
          <p:cNvSpPr>
            <a:spLocks noGrp="1"/>
          </p:cNvSpPr>
          <p:nvPr>
            <p:ph type="sldNum" sz="quarter" idx="12"/>
          </p:nvPr>
        </p:nvSpPr>
        <p:spPr/>
        <p:txBody>
          <a:bodyPr/>
          <a:lstStyle/>
          <a:p>
            <a:fld id="{86187285-8FD8-0B42-9EF1-8B032D8EAAB8}" type="slidenum">
              <a:rPr lang="es-ES_tradnl" smtClean="0"/>
              <a:t>8</a:t>
            </a:fld>
            <a:endParaRPr lang="es-ES_tradnl"/>
          </a:p>
        </p:txBody>
      </p:sp>
      <p:sp>
        <p:nvSpPr>
          <p:cNvPr id="4" name="Title 3">
            <a:extLst>
              <a:ext uri="{FF2B5EF4-FFF2-40B4-BE49-F238E27FC236}">
                <a16:creationId xmlns:a16="http://schemas.microsoft.com/office/drawing/2014/main" id="{5883D0F2-A618-600D-5ACA-F16F90337C79}"/>
              </a:ext>
            </a:extLst>
          </p:cNvPr>
          <p:cNvSpPr>
            <a:spLocks noGrp="1"/>
          </p:cNvSpPr>
          <p:nvPr>
            <p:ph type="title"/>
          </p:nvPr>
        </p:nvSpPr>
        <p:spPr/>
        <p:txBody>
          <a:bodyPr/>
          <a:lstStyle/>
          <a:p>
            <a:r>
              <a:rPr lang="en-SE" dirty="0"/>
              <a:t>Métodos</a:t>
            </a:r>
          </a:p>
        </p:txBody>
      </p:sp>
      <p:sp>
        <p:nvSpPr>
          <p:cNvPr id="5" name="Text Placeholder 4">
            <a:extLst>
              <a:ext uri="{FF2B5EF4-FFF2-40B4-BE49-F238E27FC236}">
                <a16:creationId xmlns:a16="http://schemas.microsoft.com/office/drawing/2014/main" id="{CB96429A-1381-10F9-4FB1-510AAE7747BB}"/>
              </a:ext>
            </a:extLst>
          </p:cNvPr>
          <p:cNvSpPr>
            <a:spLocks noGrp="1"/>
          </p:cNvSpPr>
          <p:nvPr>
            <p:ph type="body" idx="1"/>
          </p:nvPr>
        </p:nvSpPr>
        <p:spPr/>
        <p:txBody>
          <a:bodyPr/>
          <a:lstStyle/>
          <a:p>
            <a:endParaRPr lang="en-SE"/>
          </a:p>
        </p:txBody>
      </p:sp>
    </p:spTree>
    <p:extLst>
      <p:ext uri="{BB962C8B-B14F-4D97-AF65-F5344CB8AC3E}">
        <p14:creationId xmlns:p14="http://schemas.microsoft.com/office/powerpoint/2010/main" val="38259468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7F105-E244-B27D-949C-9DF1CFAF99CF}"/>
              </a:ext>
            </a:extLst>
          </p:cNvPr>
          <p:cNvSpPr>
            <a:spLocks noGrp="1"/>
          </p:cNvSpPr>
          <p:nvPr>
            <p:ph type="title"/>
          </p:nvPr>
        </p:nvSpPr>
        <p:spPr/>
        <p:txBody>
          <a:bodyPr/>
          <a:lstStyle/>
          <a:p>
            <a:r>
              <a:rPr lang="es-ES_tradnl" dirty="0"/>
              <a:t>Diseño experimental</a:t>
            </a:r>
          </a:p>
        </p:txBody>
      </p:sp>
      <p:sp>
        <p:nvSpPr>
          <p:cNvPr id="3" name="Content Placeholder 2">
            <a:extLst>
              <a:ext uri="{FF2B5EF4-FFF2-40B4-BE49-F238E27FC236}">
                <a16:creationId xmlns:a16="http://schemas.microsoft.com/office/drawing/2014/main" id="{F9731311-8F96-BE57-ADF3-2C81CAC54E60}"/>
              </a:ext>
            </a:extLst>
          </p:cNvPr>
          <p:cNvSpPr>
            <a:spLocks noGrp="1"/>
          </p:cNvSpPr>
          <p:nvPr>
            <p:ph sz="half" idx="4294967295"/>
          </p:nvPr>
        </p:nvSpPr>
        <p:spPr>
          <a:xfrm>
            <a:off x="373502" y="1765337"/>
            <a:ext cx="5646298" cy="3500001"/>
          </a:xfrm>
        </p:spPr>
        <p:txBody>
          <a:bodyPr/>
          <a:lstStyle/>
          <a:p>
            <a:endParaRPr lang="es-ES_tradnl"/>
          </a:p>
        </p:txBody>
      </p:sp>
      <p:sp>
        <p:nvSpPr>
          <p:cNvPr id="4" name="Content Placeholder 3">
            <a:extLst>
              <a:ext uri="{FF2B5EF4-FFF2-40B4-BE49-F238E27FC236}">
                <a16:creationId xmlns:a16="http://schemas.microsoft.com/office/drawing/2014/main" id="{B4A5CAAA-A1D9-965D-8018-51A2C1D5B0D4}"/>
              </a:ext>
            </a:extLst>
          </p:cNvPr>
          <p:cNvSpPr>
            <a:spLocks noGrp="1"/>
          </p:cNvSpPr>
          <p:nvPr>
            <p:ph sz="half" idx="2"/>
          </p:nvPr>
        </p:nvSpPr>
        <p:spPr/>
        <p:txBody>
          <a:bodyPr/>
          <a:lstStyle/>
          <a:p>
            <a:endParaRPr lang="es-ES_tradnl"/>
          </a:p>
        </p:txBody>
      </p:sp>
      <p:sp>
        <p:nvSpPr>
          <p:cNvPr id="5" name="Date Placeholder 4">
            <a:extLst>
              <a:ext uri="{FF2B5EF4-FFF2-40B4-BE49-F238E27FC236}">
                <a16:creationId xmlns:a16="http://schemas.microsoft.com/office/drawing/2014/main" id="{1B1B0738-3AE1-A61D-502A-9B046F093414}"/>
              </a:ext>
            </a:extLst>
          </p:cNvPr>
          <p:cNvSpPr>
            <a:spLocks noGrp="1"/>
          </p:cNvSpPr>
          <p:nvPr>
            <p:ph type="dt" sz="half" idx="10"/>
          </p:nvPr>
        </p:nvSpPr>
        <p:spPr/>
        <p:txBody>
          <a:bodyPr/>
          <a:lstStyle/>
          <a:p>
            <a:fld id="{817A2ECC-6FF0-D74F-A142-DD60A4D1A2CA}" type="datetime1">
              <a:rPr lang="de-DE" smtClean="0"/>
              <a:t>22.11.2023</a:t>
            </a:fld>
            <a:endParaRPr lang="es-ES_tradnl"/>
          </a:p>
        </p:txBody>
      </p:sp>
      <p:sp>
        <p:nvSpPr>
          <p:cNvPr id="6" name="Slide Number Placeholder 5">
            <a:extLst>
              <a:ext uri="{FF2B5EF4-FFF2-40B4-BE49-F238E27FC236}">
                <a16:creationId xmlns:a16="http://schemas.microsoft.com/office/drawing/2014/main" id="{936E70CF-0D2E-4E57-8D3C-87A0F9B99C2A}"/>
              </a:ext>
            </a:extLst>
          </p:cNvPr>
          <p:cNvSpPr>
            <a:spLocks noGrp="1"/>
          </p:cNvSpPr>
          <p:nvPr>
            <p:ph type="sldNum" sz="quarter" idx="12"/>
          </p:nvPr>
        </p:nvSpPr>
        <p:spPr/>
        <p:txBody>
          <a:bodyPr/>
          <a:lstStyle/>
          <a:p>
            <a:fld id="{86187285-8FD8-0B42-9EF1-8B032D8EAAB8}" type="slidenum">
              <a:rPr lang="es-ES_tradnl" smtClean="0"/>
              <a:t>9</a:t>
            </a:fld>
            <a:endParaRPr lang="es-ES_tradnl"/>
          </a:p>
        </p:txBody>
      </p:sp>
    </p:spTree>
    <p:extLst>
      <p:ext uri="{BB962C8B-B14F-4D97-AF65-F5344CB8AC3E}">
        <p14:creationId xmlns:p14="http://schemas.microsoft.com/office/powerpoint/2010/main" val="2486213427"/>
      </p:ext>
    </p:extLst>
  </p:cSld>
  <p:clrMapOvr>
    <a:masterClrMapping/>
  </p:clrMapOvr>
</p:sld>
</file>

<file path=ppt/theme/theme1.xml><?xml version="1.0" encoding="utf-8"?>
<a:theme xmlns:a="http://schemas.openxmlformats.org/drawingml/2006/main" name="Office Theme">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4527</TotalTime>
  <Words>1015</Words>
  <Application>Microsoft Office PowerPoint</Application>
  <PresentationFormat>Panorámica</PresentationFormat>
  <Paragraphs>87</Paragraphs>
  <Slides>20</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20</vt:i4>
      </vt:variant>
    </vt:vector>
  </HeadingPairs>
  <TitlesOfParts>
    <vt:vector size="24" baseType="lpstr">
      <vt:lpstr>Arial</vt:lpstr>
      <vt:lpstr>Calibri</vt:lpstr>
      <vt:lpstr>Courier New</vt:lpstr>
      <vt:lpstr>Office Theme</vt:lpstr>
      <vt:lpstr>Aplicación sistemática de algoritmos de aprendizaje automático para el estudio de la epilepsia y la detección de segmentos de interés en señales bioeléctricas</vt:lpstr>
      <vt:lpstr>Aplicación sistemática de algoritmos de aprendizaje automático para el estudio de la epilepsia y la detección de segmentos de interés en señales bioeléctricas</vt:lpstr>
      <vt:lpstr>Resumen</vt:lpstr>
      <vt:lpstr>Introducción</vt:lpstr>
      <vt:lpstr>Introducción</vt:lpstr>
      <vt:lpstr>Objetivos</vt:lpstr>
      <vt:lpstr>Objetivos</vt:lpstr>
      <vt:lpstr>Métodos</vt:lpstr>
      <vt:lpstr>Diseño experimental</vt:lpstr>
      <vt:lpstr>Ejemplo 1 Foto o Gráfica con explicación </vt:lpstr>
      <vt:lpstr>Resultados</vt:lpstr>
      <vt:lpstr>Resultados</vt:lpstr>
      <vt:lpstr>Ejemplo 2 Foto o Gráfica con explicación</vt:lpstr>
      <vt:lpstr>Conclusiones y Recomendaciones</vt:lpstr>
      <vt:lpstr>Conclusiones</vt:lpstr>
      <vt:lpstr>Conclusiones</vt:lpstr>
      <vt:lpstr>Recomendaciones</vt:lpstr>
      <vt:lpstr>Recomendaciones</vt:lpstr>
      <vt:lpstr>Referencias Bibliográficas</vt:lpstr>
      <vt:lpstr>¡Gracias por su atención! (Inicia espacio para preguntas de la Terna)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José Leal Ordóñez</dc:creator>
  <cp:lastModifiedBy>Cristhofer Patzán</cp:lastModifiedBy>
  <cp:revision>9</cp:revision>
  <dcterms:created xsi:type="dcterms:W3CDTF">2023-10-27T10:43:38Z</dcterms:created>
  <dcterms:modified xsi:type="dcterms:W3CDTF">2023-11-23T03:06:23Z</dcterms:modified>
</cp:coreProperties>
</file>

<file path=docProps/thumbnail.jpeg>
</file>